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4"/>
    <p:sldMasterId id="2147483661" r:id="rId5"/>
  </p:sldMasterIdLst>
  <p:notesMasterIdLst>
    <p:notesMasterId r:id="rId7"/>
  </p:notesMasterIdLst>
  <p:sldIdLst>
    <p:sldId id="275" r:id="rId6"/>
  </p:sldIdLst>
  <p:sldSz cx="51206400" cy="32918400"/>
  <p:notesSz cx="6858000" cy="9313863"/>
  <p:custDataLst>
    <p:tags r:id="rId8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95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95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95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95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95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95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95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95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95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NA Header" id="{CDC80810-E0C5-41BC-829D-B99B380CAC3A}">
          <p14:sldIdLst>
            <p14:sldId id="275"/>
          </p14:sldIdLst>
        </p14:section>
        <p14:section name="Red Header" id="{E34F8915-3563-4C2D-B2A7-4BD0CAF246A6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9563">
          <p15:clr>
            <a:srgbClr val="A4A3A4"/>
          </p15:clr>
        </p15:guide>
        <p15:guide id="2" orient="horz" pos="15336">
          <p15:clr>
            <a:srgbClr val="A4A3A4"/>
          </p15:clr>
        </p15:guide>
        <p15:guide id="3" orient="horz" pos="11496">
          <p15:clr>
            <a:srgbClr val="A4A3A4"/>
          </p15:clr>
        </p15:guide>
        <p15:guide id="4" orient="horz" pos="3864">
          <p15:clr>
            <a:srgbClr val="A4A3A4"/>
          </p15:clr>
        </p15:guide>
        <p15:guide id="5" orient="horz" pos="7656">
          <p15:clr>
            <a:srgbClr val="A4A3A4"/>
          </p15:clr>
        </p15:guide>
        <p15:guide id="6" pos="21454">
          <p15:clr>
            <a:srgbClr val="A4A3A4"/>
          </p15:clr>
        </p15:guide>
        <p15:guide id="7" pos="10774">
          <p15:clr>
            <a:srgbClr val="A4A3A4"/>
          </p15:clr>
        </p15:guide>
        <p15:guide id="8" pos="11038">
          <p15:clr>
            <a:srgbClr val="A4A3A4"/>
          </p15:clr>
        </p15:guide>
        <p15:guide id="9" pos="21168">
          <p15:clr>
            <a:srgbClr val="A4A3A4"/>
          </p15:clr>
        </p15:guide>
        <p15:guide id="10" pos="3158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9D9D9"/>
    <a:srgbClr val="717170"/>
    <a:srgbClr val="A3A5B1"/>
    <a:srgbClr val="BAA7AC"/>
    <a:srgbClr val="D7C0C6"/>
    <a:srgbClr val="A9ACB5"/>
    <a:srgbClr val="292929"/>
    <a:srgbClr val="333333"/>
    <a:srgbClr val="4D4D4D"/>
    <a:srgbClr val="A2A6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319" autoAdjust="0"/>
    <p:restoredTop sz="89983" autoAdjust="0"/>
  </p:normalViewPr>
  <p:slideViewPr>
    <p:cSldViewPr snapToGrid="0" showGuides="1">
      <p:cViewPr>
        <p:scale>
          <a:sx n="25" d="100"/>
          <a:sy n="25" d="100"/>
        </p:scale>
        <p:origin x="-2496" y="456"/>
      </p:cViewPr>
      <p:guideLst>
        <p:guide orient="horz" pos="19563"/>
        <p:guide orient="horz" pos="15336"/>
        <p:guide orient="horz" pos="11496"/>
        <p:guide orient="horz" pos="3864"/>
        <p:guide orient="horz" pos="7656"/>
        <p:guide pos="21454"/>
        <p:guide pos="10774"/>
        <p:guide pos="11038"/>
        <p:guide pos="21168"/>
        <p:guide pos="3158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197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2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5"/>
      <c:rotY val="10"/>
      <c:depthPercent val="50"/>
      <c:rAngAx val="1"/>
    </c:view3D>
    <c:floor>
      <c:thickness val="0"/>
      <c:spPr>
        <a:solidFill>
          <a:schemeClr val="bg1">
            <a:lumMod val="85000"/>
          </a:schemeClr>
        </a:solidFill>
      </c:spPr>
    </c:floor>
    <c:sideWall>
      <c:thickness val="0"/>
      <c:spPr>
        <a:noFill/>
        <a:ln w="25341">
          <a:noFill/>
        </a:ln>
      </c:spPr>
    </c:sideWall>
    <c:backWall>
      <c:thickness val="0"/>
      <c:spPr>
        <a:noFill/>
        <a:ln w="25341">
          <a:noFill/>
        </a:ln>
      </c:spPr>
    </c:backWall>
    <c:plotArea>
      <c:layout>
        <c:manualLayout>
          <c:layoutTarget val="inner"/>
          <c:xMode val="edge"/>
          <c:yMode val="edge"/>
          <c:x val="2.0044543429844228E-2"/>
          <c:y val="8.3197389885807743E-2"/>
          <c:w val="0.98106904231625836"/>
          <c:h val="0.7177814029363807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Legend 1</c:v>
                </c:pt>
              </c:strCache>
            </c:strRef>
          </c:tx>
          <c:spPr>
            <a:solidFill>
              <a:schemeClr val="accent3"/>
            </a:solidFill>
            <a:ln w="1267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341">
                <a:noFill/>
              </a:ln>
            </c:spPr>
            <c:txPr>
              <a:bodyPr/>
              <a:lstStyle/>
              <a:p>
                <a:pPr>
                  <a:defRPr sz="361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Label A</c:v>
                </c:pt>
                <c:pt idx="1">
                  <c:v>Label B</c:v>
                </c:pt>
                <c:pt idx="2">
                  <c:v>Label C</c:v>
                </c:pt>
                <c:pt idx="3">
                  <c:v>Label D</c:v>
                </c:pt>
              </c:strCache>
            </c:strRef>
          </c:cat>
          <c:val>
            <c:numRef>
              <c:f>Sheet1!$B$2:$E$2</c:f>
              <c:numCache>
                <c:formatCode>0</c:formatCode>
                <c:ptCount val="4"/>
                <c:pt idx="0">
                  <c:v>20.399999999999999</c:v>
                </c:pt>
                <c:pt idx="1">
                  <c:v>27.4</c:v>
                </c:pt>
                <c:pt idx="2">
                  <c:v>60</c:v>
                </c:pt>
                <c:pt idx="3">
                  <c:v>20.399999999999999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0F-404C-A07A-94D75F31F050}"/>
            </c:ext>
          </c:extLst>
        </c:ser>
        <c:ser>
          <c:idx val="1"/>
          <c:order val="1"/>
          <c:tx>
            <c:strRef>
              <c:f>Sheet1!$A$3</c:f>
              <c:strCache>
                <c:ptCount val="1"/>
                <c:pt idx="0">
                  <c:v>Legend 2</c:v>
                </c:pt>
              </c:strCache>
            </c:strRef>
          </c:tx>
          <c:spPr>
            <a:solidFill>
              <a:schemeClr val="accent1"/>
            </a:solidFill>
            <a:ln w="1267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341">
                <a:noFill/>
              </a:ln>
            </c:spPr>
            <c:txPr>
              <a:bodyPr/>
              <a:lstStyle/>
              <a:p>
                <a:pPr>
                  <a:defRPr sz="3617" b="0" i="0" u="none" strike="noStrike" baseline="0">
                    <a:solidFill>
                      <a:schemeClr val="tx1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Sheet1!$B$1:$E$1</c:f>
              <c:strCache>
                <c:ptCount val="4"/>
                <c:pt idx="0">
                  <c:v>Label A</c:v>
                </c:pt>
                <c:pt idx="1">
                  <c:v>Label B</c:v>
                </c:pt>
                <c:pt idx="2">
                  <c:v>Label C</c:v>
                </c:pt>
                <c:pt idx="3">
                  <c:v>Label D</c:v>
                </c:pt>
              </c:strCache>
            </c:strRef>
          </c:cat>
          <c:val>
            <c:numRef>
              <c:f>Sheet1!$B$3:$E$3</c:f>
              <c:numCache>
                <c:formatCode>0</c:formatCode>
                <c:ptCount val="4"/>
                <c:pt idx="0">
                  <c:v>30.6</c:v>
                </c:pt>
                <c:pt idx="1">
                  <c:v>38.6</c:v>
                </c:pt>
                <c:pt idx="2">
                  <c:v>34.6</c:v>
                </c:pt>
                <c:pt idx="3">
                  <c:v>31.6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0F-404C-A07A-94D75F31F050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50"/>
        <c:shape val="box"/>
        <c:axId val="292123392"/>
        <c:axId val="292124928"/>
        <c:axId val="0"/>
      </c:bar3DChart>
      <c:catAx>
        <c:axId val="292123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3168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3617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9212492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292124928"/>
        <c:scaling>
          <c:orientation val="minMax"/>
        </c:scaling>
        <c:delete val="0"/>
        <c:axPos val="l"/>
        <c:numFmt formatCode="0" sourceLinked="1"/>
        <c:majorTickMark val="none"/>
        <c:minorTickMark val="none"/>
        <c:tickLblPos val="none"/>
        <c:spPr>
          <a:ln w="9503">
            <a:noFill/>
          </a:ln>
        </c:spPr>
        <c:crossAx val="29212339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4.0089086859688428E-2"/>
          <c:y val="0.10929853181076671"/>
          <c:w val="0.16129682545337948"/>
          <c:h val="0.13437446692789776"/>
        </c:manualLayout>
      </c:layout>
      <c:overlay val="0"/>
      <c:spPr>
        <a:noFill/>
        <a:ln w="25341">
          <a:noFill/>
        </a:ln>
      </c:spPr>
      <c:txPr>
        <a:bodyPr/>
        <a:lstStyle/>
        <a:p>
          <a:pPr>
            <a:defRPr sz="3327" b="0" i="0" u="none" strike="noStrike" baseline="0">
              <a:solidFill>
                <a:schemeClr val="tx1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2594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12788" y="698500"/>
            <a:ext cx="5432425" cy="3492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424363"/>
            <a:ext cx="54864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7138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847138"/>
            <a:ext cx="2971800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BD7702C-C699-4CE4-9B53-F5D371EFF68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8896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NA Desi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6475" y="3055938"/>
            <a:ext cx="35123438" cy="769937"/>
          </a:xfrm>
        </p:spPr>
        <p:txBody>
          <a:bodyPr/>
          <a:lstStyle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ed Header Desig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76475" y="3055938"/>
            <a:ext cx="35123438" cy="769937"/>
          </a:xfrm>
        </p:spPr>
        <p:txBody>
          <a:bodyPr/>
          <a:lstStyle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2276475" y="4584698"/>
            <a:ext cx="40108652" cy="1075020"/>
          </a:xfrm>
        </p:spPr>
        <p:txBody>
          <a:bodyPr/>
          <a:lstStyle>
            <a:lvl1pPr>
              <a:lnSpc>
                <a:spcPct val="95000"/>
              </a:lnSpc>
              <a:defRPr sz="40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66823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 bwMode="auto">
          <a:xfrm>
            <a:off x="0" y="-50800"/>
            <a:ext cx="51206400" cy="329692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80695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9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Rectangle 11"/>
          <p:cNvSpPr/>
          <p:nvPr userDrawn="1"/>
        </p:nvSpPr>
        <p:spPr bwMode="invGray">
          <a:xfrm>
            <a:off x="1031875" y="4521200"/>
            <a:ext cx="49107725" cy="566738"/>
          </a:xfrm>
          <a:prstGeom prst="rect">
            <a:avLst/>
          </a:prstGeom>
          <a:solidFill>
            <a:srgbClr val="BB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14" name="Rectangle 13"/>
          <p:cNvSpPr/>
          <p:nvPr userDrawn="1"/>
        </p:nvSpPr>
        <p:spPr bwMode="auto">
          <a:xfrm>
            <a:off x="1031875" y="30212690"/>
            <a:ext cx="49107725" cy="361950"/>
          </a:xfrm>
          <a:prstGeom prst="rect">
            <a:avLst/>
          </a:prstGeom>
          <a:solidFill>
            <a:srgbClr val="BB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276475" y="1112838"/>
            <a:ext cx="35204400" cy="127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25263" tIns="212634" rIns="425263" bIns="2126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76475" y="3055938"/>
            <a:ext cx="35123438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29579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txStyles>
    <p:titleStyle>
      <a:lvl1pPr algn="l" defTabSz="18610263" rtl="0" fontAlgn="base">
        <a:lnSpc>
          <a:spcPct val="85000"/>
        </a:lnSpc>
        <a:spcBef>
          <a:spcPct val="0"/>
        </a:spcBef>
        <a:spcAft>
          <a:spcPct val="0"/>
        </a:spcAft>
        <a:defRPr sz="9500" b="1">
          <a:solidFill>
            <a:srgbClr val="717170"/>
          </a:solidFill>
          <a:latin typeface="+mj-lt"/>
          <a:ea typeface="+mj-ea"/>
          <a:cs typeface="+mj-cs"/>
        </a:defRPr>
      </a:lvl1pPr>
      <a:lvl2pPr algn="l" defTabSz="18610263" rtl="0" fontAlgn="base">
        <a:lnSpc>
          <a:spcPct val="85000"/>
        </a:lnSpc>
        <a:spcBef>
          <a:spcPct val="0"/>
        </a:spcBef>
        <a:spcAft>
          <a:spcPct val="0"/>
        </a:spcAft>
        <a:defRPr sz="9500" b="1">
          <a:solidFill>
            <a:srgbClr val="292929"/>
          </a:solidFill>
          <a:latin typeface="Arial" charset="0"/>
          <a:cs typeface="Arial" charset="0"/>
        </a:defRPr>
      </a:lvl2pPr>
      <a:lvl3pPr algn="l" defTabSz="18610263" rtl="0" fontAlgn="base">
        <a:lnSpc>
          <a:spcPct val="85000"/>
        </a:lnSpc>
        <a:spcBef>
          <a:spcPct val="0"/>
        </a:spcBef>
        <a:spcAft>
          <a:spcPct val="0"/>
        </a:spcAft>
        <a:defRPr sz="9500" b="1">
          <a:solidFill>
            <a:srgbClr val="292929"/>
          </a:solidFill>
          <a:latin typeface="Arial" charset="0"/>
          <a:cs typeface="Arial" charset="0"/>
        </a:defRPr>
      </a:lvl3pPr>
      <a:lvl4pPr algn="l" defTabSz="18610263" rtl="0" fontAlgn="base">
        <a:lnSpc>
          <a:spcPct val="85000"/>
        </a:lnSpc>
        <a:spcBef>
          <a:spcPct val="0"/>
        </a:spcBef>
        <a:spcAft>
          <a:spcPct val="0"/>
        </a:spcAft>
        <a:defRPr sz="9500" b="1">
          <a:solidFill>
            <a:srgbClr val="292929"/>
          </a:solidFill>
          <a:latin typeface="Arial" charset="0"/>
          <a:cs typeface="Arial" charset="0"/>
        </a:defRPr>
      </a:lvl4pPr>
      <a:lvl5pPr algn="l" defTabSz="18610263" rtl="0" fontAlgn="base">
        <a:lnSpc>
          <a:spcPct val="85000"/>
        </a:lnSpc>
        <a:spcBef>
          <a:spcPct val="0"/>
        </a:spcBef>
        <a:spcAft>
          <a:spcPct val="0"/>
        </a:spcAft>
        <a:defRPr sz="9500" b="1">
          <a:solidFill>
            <a:srgbClr val="292929"/>
          </a:solidFill>
          <a:latin typeface="Arial" charset="0"/>
          <a:cs typeface="Arial" charset="0"/>
        </a:defRPr>
      </a:lvl5pPr>
      <a:lvl6pPr marL="457200" algn="l" defTabSz="18610263" rtl="0" fontAlgn="base">
        <a:lnSpc>
          <a:spcPct val="85000"/>
        </a:lnSpc>
        <a:spcBef>
          <a:spcPct val="0"/>
        </a:spcBef>
        <a:spcAft>
          <a:spcPct val="0"/>
        </a:spcAft>
        <a:defRPr sz="9500" b="1">
          <a:solidFill>
            <a:srgbClr val="292929"/>
          </a:solidFill>
          <a:latin typeface="Arial" charset="0"/>
          <a:cs typeface="Arial" charset="0"/>
        </a:defRPr>
      </a:lvl6pPr>
      <a:lvl7pPr marL="914400" algn="l" defTabSz="18610263" rtl="0" fontAlgn="base">
        <a:lnSpc>
          <a:spcPct val="85000"/>
        </a:lnSpc>
        <a:spcBef>
          <a:spcPct val="0"/>
        </a:spcBef>
        <a:spcAft>
          <a:spcPct val="0"/>
        </a:spcAft>
        <a:defRPr sz="9500" b="1">
          <a:solidFill>
            <a:srgbClr val="292929"/>
          </a:solidFill>
          <a:latin typeface="Arial" charset="0"/>
          <a:cs typeface="Arial" charset="0"/>
        </a:defRPr>
      </a:lvl7pPr>
      <a:lvl8pPr marL="1371600" algn="l" defTabSz="18610263" rtl="0" fontAlgn="base">
        <a:lnSpc>
          <a:spcPct val="85000"/>
        </a:lnSpc>
        <a:spcBef>
          <a:spcPct val="0"/>
        </a:spcBef>
        <a:spcAft>
          <a:spcPct val="0"/>
        </a:spcAft>
        <a:defRPr sz="9500" b="1">
          <a:solidFill>
            <a:srgbClr val="292929"/>
          </a:solidFill>
          <a:latin typeface="Arial" charset="0"/>
          <a:cs typeface="Arial" charset="0"/>
        </a:defRPr>
      </a:lvl8pPr>
      <a:lvl9pPr marL="1828800" algn="l" defTabSz="18610263" rtl="0" fontAlgn="base">
        <a:lnSpc>
          <a:spcPct val="85000"/>
        </a:lnSpc>
        <a:spcBef>
          <a:spcPct val="0"/>
        </a:spcBef>
        <a:spcAft>
          <a:spcPct val="0"/>
        </a:spcAft>
        <a:defRPr sz="9500" b="1">
          <a:solidFill>
            <a:srgbClr val="292929"/>
          </a:solidFill>
          <a:latin typeface="Arial" charset="0"/>
          <a:cs typeface="Arial" charset="0"/>
        </a:defRPr>
      </a:lvl9pPr>
    </p:titleStyle>
    <p:bodyStyle>
      <a:lvl1pPr marL="1585913" indent="-1585913" algn="l" defTabSz="18610263" rtl="0" fontAlgn="base">
        <a:lnSpc>
          <a:spcPct val="85000"/>
        </a:lnSpc>
        <a:spcBef>
          <a:spcPct val="0"/>
        </a:spcBef>
        <a:spcAft>
          <a:spcPct val="0"/>
        </a:spcAft>
        <a:defRPr sz="6500" b="1">
          <a:solidFill>
            <a:srgbClr val="717170"/>
          </a:solidFill>
          <a:latin typeface="+mn-lt"/>
          <a:ea typeface="+mn-ea"/>
          <a:cs typeface="+mn-cs"/>
        </a:defRPr>
      </a:lvl1pPr>
      <a:lvl2pPr marL="3430588" indent="-1319213" algn="l" defTabSz="18610263" rtl="0" fontAlgn="base">
        <a:spcBef>
          <a:spcPct val="20000"/>
        </a:spcBef>
        <a:spcAft>
          <a:spcPct val="0"/>
        </a:spcAft>
        <a:defRPr sz="13700">
          <a:solidFill>
            <a:schemeClr val="tx1"/>
          </a:solidFill>
          <a:latin typeface="Times New Roman" pitchFamily="18" charset="0"/>
          <a:cs typeface="+mn-cs"/>
        </a:defRPr>
      </a:lvl2pPr>
      <a:lvl3pPr marL="5283200" indent="-1060450" algn="l" defTabSz="18610263" rtl="0" fontAlgn="base">
        <a:spcBef>
          <a:spcPct val="20000"/>
        </a:spcBef>
        <a:spcAft>
          <a:spcPct val="0"/>
        </a:spcAft>
        <a:defRPr sz="11600">
          <a:solidFill>
            <a:schemeClr val="tx1"/>
          </a:solidFill>
          <a:latin typeface="Times New Roman" pitchFamily="18" charset="0"/>
          <a:cs typeface="+mn-cs"/>
        </a:defRPr>
      </a:lvl3pPr>
      <a:lvl4pPr marL="7402513" indent="-1060450" algn="l" defTabSz="18610263" rtl="0" fontAlgn="base">
        <a:spcBef>
          <a:spcPct val="20000"/>
        </a:spcBef>
        <a:spcAft>
          <a:spcPct val="0"/>
        </a:spcAft>
        <a:defRPr sz="10000">
          <a:solidFill>
            <a:schemeClr val="tx1"/>
          </a:solidFill>
          <a:latin typeface="Times New Roman" pitchFamily="18" charset="0"/>
          <a:cs typeface="+mn-cs"/>
        </a:defRPr>
      </a:lvl4pPr>
      <a:lvl5pPr marL="9513888" indent="-1060450" algn="l" defTabSz="18610263" rtl="0" fontAlgn="base">
        <a:spcBef>
          <a:spcPct val="20000"/>
        </a:spcBef>
        <a:spcAft>
          <a:spcPct val="0"/>
        </a:spcAft>
        <a:defRPr sz="10000">
          <a:solidFill>
            <a:schemeClr val="tx1"/>
          </a:solidFill>
          <a:latin typeface="Times New Roman" pitchFamily="18" charset="0"/>
          <a:cs typeface="+mn-cs"/>
        </a:defRPr>
      </a:lvl5pPr>
      <a:lvl6pPr marL="9971088" indent="-1060450" algn="l" defTabSz="18610263" rtl="0" fontAlgn="base">
        <a:spcBef>
          <a:spcPct val="20000"/>
        </a:spcBef>
        <a:spcAft>
          <a:spcPct val="0"/>
        </a:spcAft>
        <a:defRPr sz="10000">
          <a:solidFill>
            <a:schemeClr val="tx1"/>
          </a:solidFill>
          <a:latin typeface="Times New Roman" pitchFamily="18" charset="0"/>
          <a:cs typeface="+mn-cs"/>
        </a:defRPr>
      </a:lvl6pPr>
      <a:lvl7pPr marL="10428288" indent="-1060450" algn="l" defTabSz="18610263" rtl="0" fontAlgn="base">
        <a:spcBef>
          <a:spcPct val="20000"/>
        </a:spcBef>
        <a:spcAft>
          <a:spcPct val="0"/>
        </a:spcAft>
        <a:defRPr sz="10000">
          <a:solidFill>
            <a:schemeClr val="tx1"/>
          </a:solidFill>
          <a:latin typeface="Times New Roman" pitchFamily="18" charset="0"/>
          <a:cs typeface="+mn-cs"/>
        </a:defRPr>
      </a:lvl7pPr>
      <a:lvl8pPr marL="10885488" indent="-1060450" algn="l" defTabSz="18610263" rtl="0" fontAlgn="base">
        <a:spcBef>
          <a:spcPct val="20000"/>
        </a:spcBef>
        <a:spcAft>
          <a:spcPct val="0"/>
        </a:spcAft>
        <a:defRPr sz="10000">
          <a:solidFill>
            <a:schemeClr val="tx1"/>
          </a:solidFill>
          <a:latin typeface="Times New Roman" pitchFamily="18" charset="0"/>
          <a:cs typeface="+mn-cs"/>
        </a:defRPr>
      </a:lvl8pPr>
      <a:lvl9pPr marL="11342688" indent="-1060450" algn="l" defTabSz="18610263" rtl="0" fontAlgn="base">
        <a:spcBef>
          <a:spcPct val="20000"/>
        </a:spcBef>
        <a:spcAft>
          <a:spcPct val="0"/>
        </a:spcAft>
        <a:defRPr sz="10000">
          <a:solidFill>
            <a:schemeClr val="tx1"/>
          </a:solidFill>
          <a:latin typeface="Times New Roman" pitchFamily="18" charset="0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3"/>
          <p:cNvPicPr>
            <a:picLocks noChangeAspect="1" noChangeArrowheads="1"/>
          </p:cNvPicPr>
          <p:nvPr userDrawn="1"/>
        </p:nvPicPr>
        <p:blipFill rotWithShape="1">
          <a:blip r:embed="rId3">
            <a:lum bright="40000" contrast="-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104"/>
          <a:stretch/>
        </p:blipFill>
        <p:spPr bwMode="auto">
          <a:xfrm rot="10800000">
            <a:off x="43002376" y="28551911"/>
            <a:ext cx="8051624" cy="43947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Rectangle 16"/>
          <p:cNvSpPr/>
          <p:nvPr userDrawn="1"/>
        </p:nvSpPr>
        <p:spPr bwMode="invGray">
          <a:xfrm>
            <a:off x="0" y="0"/>
            <a:ext cx="51206400" cy="5943600"/>
          </a:xfrm>
          <a:prstGeom prst="rect">
            <a:avLst/>
          </a:prstGeom>
          <a:solidFill>
            <a:srgbClr val="BB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878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2276475" y="1112838"/>
            <a:ext cx="35204400" cy="1271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25263" tIns="212634" rIns="425263" bIns="2126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1879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76475" y="3055938"/>
            <a:ext cx="35123438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29579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invGray">
          <a:xfrm>
            <a:off x="42898870" y="1091218"/>
            <a:ext cx="5628391" cy="40508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Rectangle 22"/>
          <p:cNvSpPr/>
          <p:nvPr userDrawn="1"/>
        </p:nvSpPr>
        <p:spPr bwMode="auto">
          <a:xfrm>
            <a:off x="0" y="32251650"/>
            <a:ext cx="51206400" cy="762000"/>
          </a:xfrm>
          <a:prstGeom prst="rect">
            <a:avLst/>
          </a:prstGeom>
          <a:solidFill>
            <a:srgbClr val="BB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2624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18610263" rtl="0" fontAlgn="base">
        <a:lnSpc>
          <a:spcPct val="85000"/>
        </a:lnSpc>
        <a:spcBef>
          <a:spcPct val="0"/>
        </a:spcBef>
        <a:spcAft>
          <a:spcPct val="0"/>
        </a:spcAft>
        <a:defRPr sz="9500" b="1">
          <a:solidFill>
            <a:schemeClr val="bg1"/>
          </a:solidFill>
          <a:latin typeface="+mj-lt"/>
          <a:ea typeface="+mj-ea"/>
          <a:cs typeface="+mj-cs"/>
        </a:defRPr>
      </a:lvl1pPr>
      <a:lvl2pPr algn="l" defTabSz="18610263" rtl="0" fontAlgn="base">
        <a:lnSpc>
          <a:spcPct val="85000"/>
        </a:lnSpc>
        <a:spcBef>
          <a:spcPct val="0"/>
        </a:spcBef>
        <a:spcAft>
          <a:spcPct val="0"/>
        </a:spcAft>
        <a:defRPr sz="9500" b="1">
          <a:solidFill>
            <a:srgbClr val="292929"/>
          </a:solidFill>
          <a:latin typeface="Arial" charset="0"/>
          <a:cs typeface="Arial" charset="0"/>
        </a:defRPr>
      </a:lvl2pPr>
      <a:lvl3pPr algn="l" defTabSz="18610263" rtl="0" fontAlgn="base">
        <a:lnSpc>
          <a:spcPct val="85000"/>
        </a:lnSpc>
        <a:spcBef>
          <a:spcPct val="0"/>
        </a:spcBef>
        <a:spcAft>
          <a:spcPct val="0"/>
        </a:spcAft>
        <a:defRPr sz="9500" b="1">
          <a:solidFill>
            <a:srgbClr val="292929"/>
          </a:solidFill>
          <a:latin typeface="Arial" charset="0"/>
          <a:cs typeface="Arial" charset="0"/>
        </a:defRPr>
      </a:lvl3pPr>
      <a:lvl4pPr algn="l" defTabSz="18610263" rtl="0" fontAlgn="base">
        <a:lnSpc>
          <a:spcPct val="85000"/>
        </a:lnSpc>
        <a:spcBef>
          <a:spcPct val="0"/>
        </a:spcBef>
        <a:spcAft>
          <a:spcPct val="0"/>
        </a:spcAft>
        <a:defRPr sz="9500" b="1">
          <a:solidFill>
            <a:srgbClr val="292929"/>
          </a:solidFill>
          <a:latin typeface="Arial" charset="0"/>
          <a:cs typeface="Arial" charset="0"/>
        </a:defRPr>
      </a:lvl4pPr>
      <a:lvl5pPr algn="l" defTabSz="18610263" rtl="0" fontAlgn="base">
        <a:lnSpc>
          <a:spcPct val="85000"/>
        </a:lnSpc>
        <a:spcBef>
          <a:spcPct val="0"/>
        </a:spcBef>
        <a:spcAft>
          <a:spcPct val="0"/>
        </a:spcAft>
        <a:defRPr sz="9500" b="1">
          <a:solidFill>
            <a:srgbClr val="292929"/>
          </a:solidFill>
          <a:latin typeface="Arial" charset="0"/>
          <a:cs typeface="Arial" charset="0"/>
        </a:defRPr>
      </a:lvl5pPr>
      <a:lvl6pPr marL="457200" algn="l" defTabSz="18610263" rtl="0" fontAlgn="base">
        <a:lnSpc>
          <a:spcPct val="85000"/>
        </a:lnSpc>
        <a:spcBef>
          <a:spcPct val="0"/>
        </a:spcBef>
        <a:spcAft>
          <a:spcPct val="0"/>
        </a:spcAft>
        <a:defRPr sz="9500" b="1">
          <a:solidFill>
            <a:srgbClr val="292929"/>
          </a:solidFill>
          <a:latin typeface="Arial" charset="0"/>
          <a:cs typeface="Arial" charset="0"/>
        </a:defRPr>
      </a:lvl6pPr>
      <a:lvl7pPr marL="914400" algn="l" defTabSz="18610263" rtl="0" fontAlgn="base">
        <a:lnSpc>
          <a:spcPct val="85000"/>
        </a:lnSpc>
        <a:spcBef>
          <a:spcPct val="0"/>
        </a:spcBef>
        <a:spcAft>
          <a:spcPct val="0"/>
        </a:spcAft>
        <a:defRPr sz="9500" b="1">
          <a:solidFill>
            <a:srgbClr val="292929"/>
          </a:solidFill>
          <a:latin typeface="Arial" charset="0"/>
          <a:cs typeface="Arial" charset="0"/>
        </a:defRPr>
      </a:lvl7pPr>
      <a:lvl8pPr marL="1371600" algn="l" defTabSz="18610263" rtl="0" fontAlgn="base">
        <a:lnSpc>
          <a:spcPct val="85000"/>
        </a:lnSpc>
        <a:spcBef>
          <a:spcPct val="0"/>
        </a:spcBef>
        <a:spcAft>
          <a:spcPct val="0"/>
        </a:spcAft>
        <a:defRPr sz="9500" b="1">
          <a:solidFill>
            <a:srgbClr val="292929"/>
          </a:solidFill>
          <a:latin typeface="Arial" charset="0"/>
          <a:cs typeface="Arial" charset="0"/>
        </a:defRPr>
      </a:lvl8pPr>
      <a:lvl9pPr marL="1828800" algn="l" defTabSz="18610263" rtl="0" fontAlgn="base">
        <a:lnSpc>
          <a:spcPct val="85000"/>
        </a:lnSpc>
        <a:spcBef>
          <a:spcPct val="0"/>
        </a:spcBef>
        <a:spcAft>
          <a:spcPct val="0"/>
        </a:spcAft>
        <a:defRPr sz="9500" b="1">
          <a:solidFill>
            <a:srgbClr val="292929"/>
          </a:solidFill>
          <a:latin typeface="Arial" charset="0"/>
          <a:cs typeface="Arial" charset="0"/>
        </a:defRPr>
      </a:lvl9pPr>
    </p:titleStyle>
    <p:bodyStyle>
      <a:lvl1pPr marL="1585913" indent="-1585913" algn="l" defTabSz="18610263" rtl="0" fontAlgn="base">
        <a:lnSpc>
          <a:spcPct val="85000"/>
        </a:lnSpc>
        <a:spcBef>
          <a:spcPct val="0"/>
        </a:spcBef>
        <a:spcAft>
          <a:spcPct val="0"/>
        </a:spcAft>
        <a:defRPr sz="6500" b="1">
          <a:solidFill>
            <a:schemeClr val="bg1"/>
          </a:solidFill>
          <a:latin typeface="+mn-lt"/>
          <a:ea typeface="+mn-ea"/>
          <a:cs typeface="+mn-cs"/>
        </a:defRPr>
      </a:lvl1pPr>
      <a:lvl2pPr marL="3430588" indent="-1319213" algn="l" defTabSz="18610263" rtl="0" fontAlgn="base">
        <a:spcBef>
          <a:spcPct val="20000"/>
        </a:spcBef>
        <a:spcAft>
          <a:spcPct val="0"/>
        </a:spcAft>
        <a:defRPr sz="13700">
          <a:solidFill>
            <a:schemeClr val="tx1"/>
          </a:solidFill>
          <a:latin typeface="Times New Roman" pitchFamily="18" charset="0"/>
          <a:cs typeface="+mn-cs"/>
        </a:defRPr>
      </a:lvl2pPr>
      <a:lvl3pPr marL="5283200" indent="-1060450" algn="l" defTabSz="18610263" rtl="0" fontAlgn="base">
        <a:spcBef>
          <a:spcPct val="20000"/>
        </a:spcBef>
        <a:spcAft>
          <a:spcPct val="0"/>
        </a:spcAft>
        <a:defRPr sz="11600">
          <a:solidFill>
            <a:schemeClr val="tx1"/>
          </a:solidFill>
          <a:latin typeface="Times New Roman" pitchFamily="18" charset="0"/>
          <a:cs typeface="+mn-cs"/>
        </a:defRPr>
      </a:lvl3pPr>
      <a:lvl4pPr marL="7402513" indent="-1060450" algn="l" defTabSz="18610263" rtl="0" fontAlgn="base">
        <a:spcBef>
          <a:spcPct val="20000"/>
        </a:spcBef>
        <a:spcAft>
          <a:spcPct val="0"/>
        </a:spcAft>
        <a:defRPr sz="10000">
          <a:solidFill>
            <a:schemeClr val="tx1"/>
          </a:solidFill>
          <a:latin typeface="Times New Roman" pitchFamily="18" charset="0"/>
          <a:cs typeface="+mn-cs"/>
        </a:defRPr>
      </a:lvl4pPr>
      <a:lvl5pPr marL="9513888" indent="-1060450" algn="l" defTabSz="18610263" rtl="0" fontAlgn="base">
        <a:spcBef>
          <a:spcPct val="20000"/>
        </a:spcBef>
        <a:spcAft>
          <a:spcPct val="0"/>
        </a:spcAft>
        <a:defRPr sz="10000">
          <a:solidFill>
            <a:schemeClr val="tx1"/>
          </a:solidFill>
          <a:latin typeface="Times New Roman" pitchFamily="18" charset="0"/>
          <a:cs typeface="+mn-cs"/>
        </a:defRPr>
      </a:lvl5pPr>
      <a:lvl6pPr marL="9971088" indent="-1060450" algn="l" defTabSz="18610263" rtl="0" fontAlgn="base">
        <a:spcBef>
          <a:spcPct val="20000"/>
        </a:spcBef>
        <a:spcAft>
          <a:spcPct val="0"/>
        </a:spcAft>
        <a:defRPr sz="10000">
          <a:solidFill>
            <a:schemeClr val="tx1"/>
          </a:solidFill>
          <a:latin typeface="Times New Roman" pitchFamily="18" charset="0"/>
          <a:cs typeface="+mn-cs"/>
        </a:defRPr>
      </a:lvl6pPr>
      <a:lvl7pPr marL="10428288" indent="-1060450" algn="l" defTabSz="18610263" rtl="0" fontAlgn="base">
        <a:spcBef>
          <a:spcPct val="20000"/>
        </a:spcBef>
        <a:spcAft>
          <a:spcPct val="0"/>
        </a:spcAft>
        <a:defRPr sz="10000">
          <a:solidFill>
            <a:schemeClr val="tx1"/>
          </a:solidFill>
          <a:latin typeface="Times New Roman" pitchFamily="18" charset="0"/>
          <a:cs typeface="+mn-cs"/>
        </a:defRPr>
      </a:lvl7pPr>
      <a:lvl8pPr marL="10885488" indent="-1060450" algn="l" defTabSz="18610263" rtl="0" fontAlgn="base">
        <a:spcBef>
          <a:spcPct val="20000"/>
        </a:spcBef>
        <a:spcAft>
          <a:spcPct val="0"/>
        </a:spcAft>
        <a:defRPr sz="10000">
          <a:solidFill>
            <a:schemeClr val="tx1"/>
          </a:solidFill>
          <a:latin typeface="Times New Roman" pitchFamily="18" charset="0"/>
          <a:cs typeface="+mn-cs"/>
        </a:defRPr>
      </a:lvl8pPr>
      <a:lvl9pPr marL="11342688" indent="-1060450" algn="l" defTabSz="18610263" rtl="0" fontAlgn="base">
        <a:spcBef>
          <a:spcPct val="20000"/>
        </a:spcBef>
        <a:spcAft>
          <a:spcPct val="0"/>
        </a:spcAft>
        <a:defRPr sz="10000">
          <a:solidFill>
            <a:schemeClr val="tx1"/>
          </a:solidFill>
          <a:latin typeface="Times New Roman" pitchFamily="18" charset="0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4">
            <a:extLst>
              <a:ext uri="{FF2B5EF4-FFF2-40B4-BE49-F238E27FC236}">
                <a16:creationId xmlns:a16="http://schemas.microsoft.com/office/drawing/2014/main" id="{8FC321C1-7019-979E-58AB-E447ECCE3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4828" y="1535231"/>
            <a:ext cx="13369743" cy="1925950"/>
          </a:xfrm>
          <a:prstGeom prst="rect">
            <a:avLst/>
          </a:prstGeom>
        </p:spPr>
      </p:pic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18136975" y="526080"/>
            <a:ext cx="15849601" cy="3354501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en-US" dirty="0">
                <a:solidFill>
                  <a:schemeClr val="tx1"/>
                </a:solidFill>
              </a:rPr>
              <a:t>Title: Arial Bold 95 Pts.</a:t>
            </a:r>
            <a:br>
              <a:rPr lang="en-US" dirty="0">
                <a:solidFill>
                  <a:schemeClr val="tx1"/>
                </a:solidFill>
              </a:rPr>
            </a:br>
            <a:r>
              <a:rPr lang="en-US" sz="6000" dirty="0">
                <a:solidFill>
                  <a:schemeClr val="tx1"/>
                </a:solidFill>
              </a:rPr>
              <a:t>Authors: Your name here</a:t>
            </a:r>
            <a:br>
              <a:rPr lang="en-US" sz="6000" dirty="0">
                <a:solidFill>
                  <a:schemeClr val="tx1"/>
                </a:solidFill>
              </a:rPr>
            </a:br>
            <a:r>
              <a:rPr lang="en-US" sz="4400" dirty="0">
                <a:solidFill>
                  <a:schemeClr val="tx1"/>
                </a:solidFill>
              </a:rPr>
              <a:t>Affiliations: Affiliations here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F9B8684-E500-7ED6-19B3-44BFC51D781D}"/>
              </a:ext>
            </a:extLst>
          </p:cNvPr>
          <p:cNvSpPr txBox="1"/>
          <p:nvPr/>
        </p:nvSpPr>
        <p:spPr>
          <a:xfrm>
            <a:off x="39261572" y="1548001"/>
            <a:ext cx="860322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>
                <a:latin typeface="Arial Bold" panose="020B0704020202020204" pitchFamily="34" charset="0"/>
                <a:cs typeface="Arial Bold" panose="020B0704020202020204" pitchFamily="34" charset="0"/>
              </a:rPr>
              <a:t>Presentation</a:t>
            </a:r>
            <a:r>
              <a:rPr lang="en-US" sz="6600" dirty="0"/>
              <a:t> #:</a:t>
            </a:r>
          </a:p>
        </p:txBody>
      </p:sp>
      <p:grpSp>
        <p:nvGrpSpPr>
          <p:cNvPr id="15" name="Group 14" descr="Purpose">
            <a:extLst>
              <a:ext uri="{FF2B5EF4-FFF2-40B4-BE49-F238E27FC236}">
                <a16:creationId xmlns:a16="http://schemas.microsoft.com/office/drawing/2014/main" id="{56563298-6389-D676-956E-16B0FE94989A}"/>
              </a:ext>
            </a:extLst>
          </p:cNvPr>
          <p:cNvGrpSpPr/>
          <p:nvPr/>
        </p:nvGrpSpPr>
        <p:grpSpPr>
          <a:xfrm>
            <a:off x="1600407" y="6462385"/>
            <a:ext cx="14898342" cy="12393940"/>
            <a:chOff x="1600407" y="6462385"/>
            <a:chExt cx="14898342" cy="12393940"/>
          </a:xfrm>
        </p:grpSpPr>
        <p:grpSp>
          <p:nvGrpSpPr>
            <p:cNvPr id="2" name="Group 1" descr="Purpose"/>
            <p:cNvGrpSpPr/>
            <p:nvPr/>
          </p:nvGrpSpPr>
          <p:grpSpPr>
            <a:xfrm>
              <a:off x="1600407" y="6462385"/>
              <a:ext cx="14898342" cy="1327478"/>
              <a:chOff x="1600407" y="6614785"/>
              <a:chExt cx="14898342" cy="1327478"/>
            </a:xfrm>
          </p:grpSpPr>
          <p:sp>
            <p:nvSpPr>
              <p:cNvPr id="34" name="AutoShape 94"/>
              <p:cNvSpPr>
                <a:spLocks noChangeArrowheads="1"/>
              </p:cNvSpPr>
              <p:nvPr/>
            </p:nvSpPr>
            <p:spPr bwMode="auto">
              <a:xfrm>
                <a:off x="1601202" y="6715125"/>
                <a:ext cx="14896753" cy="1227138"/>
              </a:xfrm>
              <a:prstGeom prst="rect">
                <a:avLst/>
              </a:prstGeom>
              <a:solidFill>
                <a:schemeClr val="bg1"/>
              </a:solidFill>
              <a:ln w="12700" algn="ctr">
                <a:noFill/>
                <a:round/>
                <a:headEnd/>
                <a:tailEnd/>
              </a:ln>
              <a:effectLst/>
            </p:spPr>
            <p:txBody>
              <a:bodyPr lIns="457105" tIns="45710" rIns="91416" bIns="45710" anchor="ctr"/>
              <a:lstStyle/>
              <a:p>
                <a:pPr defTabSz="917575">
                  <a:lnSpc>
                    <a:spcPct val="85000"/>
                  </a:lnSpc>
                  <a:spcBef>
                    <a:spcPct val="40000"/>
                  </a:spcBef>
                </a:pPr>
                <a:r>
                  <a:rPr lang="en-US" sz="5200" b="1" dirty="0"/>
                  <a:t>Purpose</a:t>
                </a:r>
              </a:p>
            </p:txBody>
          </p:sp>
          <p:cxnSp>
            <p:nvCxnSpPr>
              <p:cNvPr id="78" name="Straight Connector 77"/>
              <p:cNvCxnSpPr/>
              <p:nvPr/>
            </p:nvCxnSpPr>
            <p:spPr bwMode="auto">
              <a:xfrm>
                <a:off x="1600407" y="7891463"/>
                <a:ext cx="14898342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2" name="Straight Connector 81"/>
              <p:cNvCxnSpPr/>
              <p:nvPr/>
            </p:nvCxnSpPr>
            <p:spPr bwMode="auto">
              <a:xfrm>
                <a:off x="1600407" y="6614785"/>
                <a:ext cx="14898342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31" name="Text Box 7"/>
            <p:cNvSpPr txBox="1">
              <a:spLocks noChangeArrowheads="1"/>
            </p:cNvSpPr>
            <p:nvPr/>
          </p:nvSpPr>
          <p:spPr bwMode="auto">
            <a:xfrm>
              <a:off x="2095164" y="8232775"/>
              <a:ext cx="13676115" cy="3071813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pPr defTabSz="18611850">
                <a:lnSpc>
                  <a:spcPct val="90000"/>
                </a:lnSpc>
                <a:spcBef>
                  <a:spcPct val="40000"/>
                </a:spcBef>
              </a:pPr>
              <a:r>
                <a:rPr lang="en-US" sz="3500" dirty="0"/>
                <a:t>Standard Text Box </a:t>
              </a:r>
            </a:p>
            <a:p>
              <a:pPr defTabSz="18611850">
                <a:lnSpc>
                  <a:spcPct val="90000"/>
                </a:lnSpc>
                <a:spcBef>
                  <a:spcPct val="40000"/>
                </a:spcBef>
              </a:pPr>
              <a:r>
                <a:rPr lang="en-US" sz="3500" dirty="0"/>
                <a:t>Arial 35 pts.</a:t>
              </a:r>
            </a:p>
            <a:p>
              <a:pPr defTabSz="18611850">
                <a:lnSpc>
                  <a:spcPct val="90000"/>
                </a:lnSpc>
                <a:spcBef>
                  <a:spcPct val="40000"/>
                </a:spcBef>
              </a:pPr>
              <a:r>
                <a:rPr lang="en-US" sz="3500" dirty="0"/>
                <a:t>Line Spacing 0.9</a:t>
              </a:r>
              <a:br>
                <a:rPr lang="en-US" sz="3500" dirty="0"/>
              </a:br>
              <a:r>
                <a:rPr lang="en-US" sz="3500" dirty="0"/>
                <a:t>Before Paragraph 0.4</a:t>
              </a:r>
              <a:br>
                <a:rPr lang="en-US" sz="3500" dirty="0"/>
              </a:br>
              <a:r>
                <a:rPr lang="en-US" sz="3500" dirty="0"/>
                <a:t>After Paragraph 0.0</a:t>
              </a:r>
            </a:p>
          </p:txBody>
        </p:sp>
        <p:sp>
          <p:nvSpPr>
            <p:cNvPr id="32" name="Text Box 53"/>
            <p:cNvSpPr txBox="1">
              <a:spLocks noChangeArrowheads="1"/>
            </p:cNvSpPr>
            <p:nvPr/>
          </p:nvSpPr>
          <p:spPr bwMode="auto">
            <a:xfrm>
              <a:off x="2186604" y="11922125"/>
              <a:ext cx="13621914" cy="32004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pPr marL="571500" indent="-571500" defTabSz="18611850">
                <a:lnSpc>
                  <a:spcPct val="90000"/>
                </a:lnSpc>
                <a:spcBef>
                  <a:spcPct val="40000"/>
                </a:spcBef>
                <a:buFontTx/>
                <a:buAutoNum type="arabicPeriod"/>
              </a:pPr>
              <a:r>
                <a:rPr lang="en-US" sz="3500" dirty="0"/>
                <a:t>Text Box with Numbered Points</a:t>
              </a:r>
            </a:p>
            <a:p>
              <a:pPr marL="571500" indent="-571500" defTabSz="18611850">
                <a:lnSpc>
                  <a:spcPct val="90000"/>
                </a:lnSpc>
                <a:spcBef>
                  <a:spcPct val="40000"/>
                </a:spcBef>
                <a:buFontTx/>
                <a:buAutoNum type="arabicPeriod"/>
              </a:pPr>
              <a:r>
                <a:rPr lang="en-US" sz="3500" dirty="0"/>
                <a:t>Arial 35 pts.</a:t>
              </a:r>
            </a:p>
            <a:p>
              <a:pPr marL="571500" indent="-571500" defTabSz="18611850">
                <a:lnSpc>
                  <a:spcPct val="90000"/>
                </a:lnSpc>
                <a:spcBef>
                  <a:spcPct val="40000"/>
                </a:spcBef>
                <a:buFontTx/>
                <a:buAutoNum type="arabicPeriod"/>
              </a:pPr>
              <a:r>
                <a:rPr lang="en-US" sz="3500" dirty="0"/>
                <a:t>Line Spacing 0.9</a:t>
              </a:r>
              <a:br>
                <a:rPr lang="en-US" sz="3500" dirty="0"/>
              </a:br>
              <a:r>
                <a:rPr lang="en-US" sz="3500" dirty="0"/>
                <a:t>Before Paragraph 0.4</a:t>
              </a:r>
              <a:br>
                <a:rPr lang="en-US" sz="3500" dirty="0"/>
              </a:br>
              <a:r>
                <a:rPr lang="en-US" sz="3500" dirty="0"/>
                <a:t>After Paragraph 0.0</a:t>
              </a:r>
            </a:p>
          </p:txBody>
        </p:sp>
        <p:sp>
          <p:nvSpPr>
            <p:cNvPr id="33" name="Text Box 54"/>
            <p:cNvSpPr txBox="1">
              <a:spLocks noChangeArrowheads="1"/>
            </p:cNvSpPr>
            <p:nvPr/>
          </p:nvSpPr>
          <p:spPr bwMode="auto">
            <a:xfrm>
              <a:off x="2095164" y="15700375"/>
              <a:ext cx="13621914" cy="315595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pPr marL="400050" indent="-400050" defTabSz="18611850">
                <a:lnSpc>
                  <a:spcPct val="90000"/>
                </a:lnSpc>
                <a:spcBef>
                  <a:spcPct val="40000"/>
                </a:spcBef>
                <a:buFontTx/>
                <a:buChar char="•"/>
              </a:pPr>
              <a:r>
                <a:rPr lang="en-US" sz="3500" dirty="0"/>
                <a:t>Text Box with Bullet Points</a:t>
              </a:r>
            </a:p>
            <a:p>
              <a:pPr marL="400050" indent="-400050" defTabSz="18611850">
                <a:lnSpc>
                  <a:spcPct val="90000"/>
                </a:lnSpc>
                <a:spcBef>
                  <a:spcPct val="40000"/>
                </a:spcBef>
                <a:buFontTx/>
                <a:buChar char="•"/>
              </a:pPr>
              <a:r>
                <a:rPr lang="en-US" sz="3500" dirty="0"/>
                <a:t>Arial 35 pts.</a:t>
              </a:r>
            </a:p>
            <a:p>
              <a:pPr marL="400050" indent="-400050" defTabSz="18611850">
                <a:lnSpc>
                  <a:spcPct val="90000"/>
                </a:lnSpc>
                <a:spcBef>
                  <a:spcPct val="40000"/>
                </a:spcBef>
                <a:buFontTx/>
                <a:buChar char="•"/>
              </a:pPr>
              <a:r>
                <a:rPr lang="en-US" sz="3500" dirty="0"/>
                <a:t>Line Spacing 0.9</a:t>
              </a:r>
              <a:br>
                <a:rPr lang="en-US" sz="3500" dirty="0"/>
              </a:br>
              <a:r>
                <a:rPr lang="en-US" sz="3500" dirty="0"/>
                <a:t>Before Paragraph 0.4</a:t>
              </a:r>
              <a:br>
                <a:rPr lang="en-US" sz="3500" dirty="0"/>
              </a:br>
              <a:r>
                <a:rPr lang="en-US" sz="3500" dirty="0"/>
                <a:t>After Paragraph 0.0</a:t>
              </a:r>
            </a:p>
          </p:txBody>
        </p:sp>
      </p:grpSp>
      <p:grpSp>
        <p:nvGrpSpPr>
          <p:cNvPr id="23" name="Group 22" descr="Methods &amp; Materials">
            <a:extLst>
              <a:ext uri="{FF2B5EF4-FFF2-40B4-BE49-F238E27FC236}">
                <a16:creationId xmlns:a16="http://schemas.microsoft.com/office/drawing/2014/main" id="{F4E4C553-F31F-BF56-429E-06EF97B9DF55}"/>
              </a:ext>
            </a:extLst>
          </p:cNvPr>
          <p:cNvGrpSpPr/>
          <p:nvPr/>
        </p:nvGrpSpPr>
        <p:grpSpPr>
          <a:xfrm>
            <a:off x="1600407" y="19332247"/>
            <a:ext cx="14898342" cy="2089478"/>
            <a:chOff x="1600407" y="19332247"/>
            <a:chExt cx="14898342" cy="2089478"/>
          </a:xfrm>
        </p:grpSpPr>
        <p:cxnSp>
          <p:nvCxnSpPr>
            <p:cNvPr id="83" name="Straight Connector 82">
              <a:extLs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/>
          </p:nvCxnSpPr>
          <p:spPr bwMode="auto">
            <a:xfrm>
              <a:off x="1600407" y="19332247"/>
              <a:ext cx="14898342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57" name="AutoShape 114"/>
            <p:cNvSpPr>
              <a:spLocks noChangeArrowheads="1"/>
            </p:cNvSpPr>
            <p:nvPr/>
          </p:nvSpPr>
          <p:spPr bwMode="auto">
            <a:xfrm>
              <a:off x="1601960" y="19364325"/>
              <a:ext cx="14895237" cy="2057400"/>
            </a:xfrm>
            <a:prstGeom prst="rect">
              <a:avLst/>
            </a:prstGeom>
            <a:solidFill>
              <a:schemeClr val="bg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lIns="457105" tIns="45710" rIns="91416" bIns="45710" anchor="ctr"/>
            <a:lstStyle/>
            <a:p>
              <a:pPr defTabSz="917575">
                <a:lnSpc>
                  <a:spcPct val="85000"/>
                </a:lnSpc>
                <a:spcBef>
                  <a:spcPts val="600"/>
                </a:spcBef>
              </a:pPr>
              <a:r>
                <a:rPr lang="en-US" sz="5200" b="1" dirty="0"/>
                <a:t>Methods &amp;</a:t>
              </a:r>
            </a:p>
            <a:p>
              <a:pPr defTabSz="917575">
                <a:spcBef>
                  <a:spcPts val="600"/>
                </a:spcBef>
              </a:pPr>
              <a:r>
                <a:rPr lang="en-US" sz="5200" b="1" dirty="0"/>
                <a:t>Materials</a:t>
              </a:r>
            </a:p>
          </p:txBody>
        </p:sp>
        <p:cxnSp>
          <p:nvCxnSpPr>
            <p:cNvPr id="79" name="Straight Connector 78">
              <a:extLs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/>
          </p:nvCxnSpPr>
          <p:spPr bwMode="auto">
            <a:xfrm>
              <a:off x="1600407" y="21269325"/>
              <a:ext cx="14898342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5" name="Group 24" descr="Results">
            <a:extLst>
              <a:ext uri="{FF2B5EF4-FFF2-40B4-BE49-F238E27FC236}">
                <a16:creationId xmlns:a16="http://schemas.microsoft.com/office/drawing/2014/main" id="{0209C777-32FA-A83D-355E-663E0593B21C}"/>
              </a:ext>
            </a:extLst>
          </p:cNvPr>
          <p:cNvGrpSpPr/>
          <p:nvPr/>
        </p:nvGrpSpPr>
        <p:grpSpPr>
          <a:xfrm>
            <a:off x="18081838" y="6462385"/>
            <a:ext cx="14987588" cy="19107349"/>
            <a:chOff x="18081838" y="6462385"/>
            <a:chExt cx="14987588" cy="19107349"/>
          </a:xfrm>
        </p:grpSpPr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F1F3B969-16CD-59DC-4631-C8E23F772EBF}"/>
                </a:ext>
              </a:extLst>
            </p:cNvPr>
            <p:cNvGrpSpPr/>
            <p:nvPr/>
          </p:nvGrpSpPr>
          <p:grpSpPr>
            <a:xfrm>
              <a:off x="18081838" y="6462385"/>
              <a:ext cx="14987588" cy="19107349"/>
              <a:chOff x="18081838" y="6462385"/>
              <a:chExt cx="14987588" cy="19107349"/>
            </a:xfrm>
          </p:grpSpPr>
          <p:grpSp>
            <p:nvGrpSpPr>
              <p:cNvPr id="3" name="Group 2" descr="Results"/>
              <p:cNvGrpSpPr/>
              <p:nvPr/>
            </p:nvGrpSpPr>
            <p:grpSpPr>
              <a:xfrm>
                <a:off x="18106289" y="6462385"/>
                <a:ext cx="14898342" cy="1327478"/>
                <a:chOff x="18069264" y="6614785"/>
                <a:chExt cx="14898342" cy="1327478"/>
              </a:xfrm>
            </p:grpSpPr>
            <p:sp>
              <p:nvSpPr>
                <p:cNvPr id="45" name="AutoShape 96"/>
                <p:cNvSpPr>
                  <a:spLocks noChangeArrowheads="1"/>
                </p:cNvSpPr>
                <p:nvPr/>
              </p:nvSpPr>
              <p:spPr bwMode="auto">
                <a:xfrm>
                  <a:off x="18070647" y="6715125"/>
                  <a:ext cx="14895576" cy="1227138"/>
                </a:xfrm>
                <a:prstGeom prst="rect">
                  <a:avLst/>
                </a:prstGeom>
                <a:solidFill>
                  <a:schemeClr val="bg1"/>
                </a:solidFill>
                <a:ln w="12700" algn="ctr">
                  <a:noFill/>
                  <a:round/>
                  <a:headEnd/>
                  <a:tailEnd/>
                </a:ln>
                <a:effectLst/>
              </p:spPr>
              <p:txBody>
                <a:bodyPr lIns="457105" tIns="45710" rIns="91416" bIns="45710" anchor="ctr"/>
                <a:lstStyle/>
                <a:p>
                  <a:pPr defTabSz="917575">
                    <a:lnSpc>
                      <a:spcPct val="85000"/>
                    </a:lnSpc>
                    <a:spcBef>
                      <a:spcPct val="40000"/>
                    </a:spcBef>
                  </a:pPr>
                  <a:r>
                    <a:rPr lang="en-US" sz="5200" b="1" dirty="0"/>
                    <a:t>Results</a:t>
                  </a:r>
                </a:p>
              </p:txBody>
            </p:sp>
            <p:cxnSp>
              <p:nvCxnSpPr>
                <p:cNvPr id="80" name="Straight Connector 79"/>
                <p:cNvCxnSpPr/>
                <p:nvPr/>
              </p:nvCxnSpPr>
              <p:spPr bwMode="auto">
                <a:xfrm>
                  <a:off x="18069264" y="7891463"/>
                  <a:ext cx="14898342" cy="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rgbClr val="C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  <p:cxnSp>
              <p:nvCxnSpPr>
                <p:cNvPr id="84" name="Straight Connector 83"/>
                <p:cNvCxnSpPr/>
                <p:nvPr/>
              </p:nvCxnSpPr>
              <p:spPr bwMode="auto">
                <a:xfrm>
                  <a:off x="18069264" y="6614785"/>
                  <a:ext cx="14898342" cy="0"/>
                </a:xfrm>
                <a:prstGeom prst="line">
                  <a:avLst/>
                </a:prstGeom>
                <a:solidFill>
                  <a:schemeClr val="accent1"/>
                </a:solidFill>
                <a:ln w="9525" cap="flat" cmpd="sng" algn="ctr">
                  <a:solidFill>
                    <a:srgbClr val="C00000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</p:spPr>
            </p:cxnSp>
          </p:grpSp>
          <p:sp>
            <p:nvSpPr>
              <p:cNvPr id="75" name="Text Box 108"/>
              <p:cNvSpPr txBox="1">
                <a:spLocks noChangeArrowheads="1"/>
              </p:cNvSpPr>
              <p:nvPr/>
            </p:nvSpPr>
            <p:spPr bwMode="auto">
              <a:xfrm>
                <a:off x="21423313" y="8937625"/>
                <a:ext cx="8305800" cy="1371600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/>
              <a:lstStyle/>
              <a:p>
                <a:pPr algn="ctr" defTabSz="18611850">
                  <a:lnSpc>
                    <a:spcPct val="90000"/>
                  </a:lnSpc>
                  <a:spcBef>
                    <a:spcPct val="40000"/>
                  </a:spcBef>
                </a:pPr>
                <a:r>
                  <a:rPr lang="en-US" sz="3500" b="1" dirty="0"/>
                  <a:t>Chart, Graph or Table Heading:</a:t>
                </a:r>
                <a:br>
                  <a:rPr lang="en-US" sz="3500" b="1" dirty="0"/>
                </a:br>
                <a:r>
                  <a:rPr lang="en-US" sz="3500" b="1" dirty="0"/>
                  <a:t>Arial Bold 35 Pts.</a:t>
                </a:r>
              </a:p>
            </p:txBody>
          </p:sp>
          <p:sp>
            <p:nvSpPr>
              <p:cNvPr id="76" name="Rectangle 110">
                <a:extLst>
                  <a:ext uri="{C183D7F6-B498-43B3-948B-1728B52AA6E4}">
                    <adec:decorative xmlns:adec="http://schemas.microsoft.com/office/drawing/2017/decorative" val="0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086388" y="8518525"/>
                <a:ext cx="14943137" cy="9598025"/>
              </a:xfrm>
              <a:prstGeom prst="rect">
                <a:avLst/>
              </a:prstGeom>
              <a:noFill/>
              <a:ln w="9525">
                <a:solidFill>
                  <a:schemeClr val="bg2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Rectangle 22">
                <a:extLst>
                  <a:ext uri="{C183D7F6-B498-43B3-948B-1728B52AA6E4}">
                    <adec:decorative xmlns:adec="http://schemas.microsoft.com/office/drawing/2017/decorative" val="0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8081838" y="18973551"/>
                <a:ext cx="14987588" cy="5786438"/>
              </a:xfrm>
              <a:prstGeom prst="rect">
                <a:avLst/>
              </a:prstGeom>
              <a:noFill/>
              <a:ln w="12700">
                <a:solidFill>
                  <a:schemeClr val="bg2"/>
                </a:solidFill>
                <a:miter lim="800000"/>
                <a:headEnd/>
                <a:tailEnd/>
              </a:ln>
            </p:spPr>
            <p:txBody>
              <a:bodyPr tIns="91440" bIns="91440" anchor="ctr"/>
              <a:lstStyle/>
              <a:p>
                <a:pPr algn="ctr"/>
                <a:endParaRPr lang="en-US" sz="2800">
                  <a:latin typeface="Helvetica" pitchFamily="-111" charset="0"/>
                  <a:ea typeface="ＭＳ Ｐゴシック" charset="-128"/>
                </a:endParaRPr>
              </a:p>
            </p:txBody>
          </p:sp>
          <p:sp>
            <p:nvSpPr>
              <p:cNvPr id="55" name="Text Box 112"/>
              <p:cNvSpPr txBox="1">
                <a:spLocks noChangeArrowheads="1"/>
              </p:cNvSpPr>
              <p:nvPr/>
            </p:nvSpPr>
            <p:spPr bwMode="auto">
              <a:xfrm>
                <a:off x="18136975" y="25066497"/>
                <a:ext cx="10526713" cy="50323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  <a:effectLst/>
            </p:spPr>
            <p:txBody>
              <a:bodyPr lIns="0" tIns="0" rIns="0" bIns="0"/>
              <a:lstStyle>
                <a:defPPr>
                  <a:defRPr lang="en-US"/>
                </a:defPPr>
                <a:lvl1pPr defTabSz="18611850">
                  <a:lnSpc>
                    <a:spcPct val="90000"/>
                  </a:lnSpc>
                  <a:spcBef>
                    <a:spcPct val="40000"/>
                  </a:spcBef>
                  <a:defRPr sz="3500"/>
                </a:lvl1pPr>
              </a:lstStyle>
              <a:p>
                <a:r>
                  <a:rPr lang="en-US" dirty="0"/>
                  <a:t>Photo Caption: Arial, 35 pts.</a:t>
                </a:r>
              </a:p>
            </p:txBody>
          </p:sp>
          <p:graphicFrame>
            <p:nvGraphicFramePr>
              <p:cNvPr id="77" name="Object 3">
                <a:extLs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008103742"/>
                  </p:ext>
                </p:extLst>
              </p:nvPr>
            </p:nvGraphicFramePr>
            <p:xfrm>
              <a:off x="18491200" y="9842500"/>
              <a:ext cx="14033500" cy="8089900"/>
            </p:xfrm>
            <a:graphic>
              <a:graphicData uri="http://schemas.openxmlformats.org/drawingml/2006/chart">
                <c:chart xmlns:c="http://schemas.openxmlformats.org/drawingml/2006/chart" xmlns:r="http://schemas.openxmlformats.org/officeDocument/2006/relationships" r:id="rId3"/>
              </a:graphicData>
            </a:graphic>
          </p:graphicFrame>
        </p:grpSp>
        <p:sp>
          <p:nvSpPr>
            <p:cNvPr id="56" name="Text Box 113"/>
            <p:cNvSpPr txBox="1">
              <a:spLocks noChangeArrowheads="1"/>
            </p:cNvSpPr>
            <p:nvPr/>
          </p:nvSpPr>
          <p:spPr bwMode="auto">
            <a:xfrm>
              <a:off x="21922001" y="21030951"/>
              <a:ext cx="7315200" cy="17907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pPr algn="ctr" defTabSz="18611850">
                <a:lnSpc>
                  <a:spcPct val="90000"/>
                </a:lnSpc>
                <a:spcBef>
                  <a:spcPct val="40000"/>
                </a:spcBef>
              </a:pPr>
              <a:r>
                <a:rPr lang="en-US" sz="3500" b="1" dirty="0"/>
                <a:t>Photo</a:t>
              </a:r>
            </a:p>
            <a:p>
              <a:pPr algn="ctr" defTabSz="18611850">
                <a:lnSpc>
                  <a:spcPct val="90000"/>
                </a:lnSpc>
                <a:spcBef>
                  <a:spcPct val="40000"/>
                </a:spcBef>
              </a:pPr>
              <a:r>
                <a:rPr lang="en-US" sz="3500" dirty="0"/>
                <a:t>1 pt. outline; third color from left in color scheme</a:t>
              </a:r>
            </a:p>
          </p:txBody>
        </p:sp>
      </p:grpSp>
      <p:grpSp>
        <p:nvGrpSpPr>
          <p:cNvPr id="27" name="Group 26" descr="Full Disclosure">
            <a:extLst>
              <a:ext uri="{FF2B5EF4-FFF2-40B4-BE49-F238E27FC236}">
                <a16:creationId xmlns:a16="http://schemas.microsoft.com/office/drawing/2014/main" id="{2D49EB4F-A745-DCE4-771B-DD9EBE384A2F}"/>
              </a:ext>
            </a:extLst>
          </p:cNvPr>
          <p:cNvGrpSpPr/>
          <p:nvPr/>
        </p:nvGrpSpPr>
        <p:grpSpPr>
          <a:xfrm>
            <a:off x="18081838" y="26177283"/>
            <a:ext cx="14987588" cy="2616191"/>
            <a:chOff x="18081838" y="26177283"/>
            <a:chExt cx="14987588" cy="2616191"/>
          </a:xfrm>
        </p:grpSpPr>
        <p:sp>
          <p:nvSpPr>
            <p:cNvPr id="19" name="AutoShape 114">
              <a:extLst>
                <a:ext uri="{FF2B5EF4-FFF2-40B4-BE49-F238E27FC236}">
                  <a16:creationId xmlns:a16="http://schemas.microsoft.com/office/drawing/2014/main" id="{CF8BB65C-B213-6012-F247-A1CCA7868F9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8081838" y="26272507"/>
              <a:ext cx="5919609" cy="795918"/>
            </a:xfrm>
            <a:prstGeom prst="rect">
              <a:avLst/>
            </a:prstGeom>
            <a:solidFill>
              <a:schemeClr val="bg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lIns="457105" tIns="45710" rIns="91416" bIns="45710" anchor="ctr"/>
            <a:lstStyle/>
            <a:p>
              <a:pPr defTabSz="917575">
                <a:lnSpc>
                  <a:spcPct val="85000"/>
                </a:lnSpc>
                <a:spcBef>
                  <a:spcPts val="600"/>
                </a:spcBef>
              </a:pPr>
              <a:r>
                <a:rPr lang="en-US" sz="5200" b="1" dirty="0"/>
                <a:t>Full Disclosure</a:t>
              </a:r>
            </a:p>
          </p:txBody>
        </p:sp>
        <p:sp>
          <p:nvSpPr>
            <p:cNvPr id="22" name="Text Box 112">
              <a:extLst>
                <a:ext uri="{FF2B5EF4-FFF2-40B4-BE49-F238E27FC236}">
                  <a16:creationId xmlns:a16="http://schemas.microsoft.com/office/drawing/2014/main" id="{88B13343-CE75-7AA8-A30F-14A367F8B92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10488" y="27572625"/>
              <a:ext cx="14358938" cy="122084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>
              <a:defPPr>
                <a:defRPr lang="en-US"/>
              </a:defPPr>
              <a:lvl1pPr defTabSz="18611850">
                <a:lnSpc>
                  <a:spcPct val="90000"/>
                </a:lnSpc>
                <a:spcBef>
                  <a:spcPct val="40000"/>
                </a:spcBef>
                <a:defRPr sz="3500"/>
              </a:lvl1pPr>
            </a:lstStyle>
            <a:p>
              <a:r>
                <a:rPr lang="en-US" dirty="0"/>
                <a:t>Full disclosure will include the name(s) of the commercial interest and the nature of the relationship(s). Indicate “None” if no relationships exist.</a:t>
              </a:r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C87F156F-6B71-153E-C9CF-8A834CEC365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/>
          </p:nvCxnSpPr>
          <p:spPr bwMode="auto">
            <a:xfrm>
              <a:off x="18081838" y="27184721"/>
              <a:ext cx="14898342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03C1B530-0250-C533-C0A6-B140D4F0E4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/>
          </p:nvCxnSpPr>
          <p:spPr bwMode="auto">
            <a:xfrm>
              <a:off x="18081838" y="26177283"/>
              <a:ext cx="14898342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8" name="Group 27" descr="Conclusions">
            <a:extLst>
              <a:ext uri="{FF2B5EF4-FFF2-40B4-BE49-F238E27FC236}">
                <a16:creationId xmlns:a16="http://schemas.microsoft.com/office/drawing/2014/main" id="{FC3DB5DF-DC64-CEF9-7662-44CB4AA723E6}"/>
              </a:ext>
            </a:extLst>
          </p:cNvPr>
          <p:cNvGrpSpPr/>
          <p:nvPr/>
        </p:nvGrpSpPr>
        <p:grpSpPr>
          <a:xfrm>
            <a:off x="34612171" y="6462385"/>
            <a:ext cx="14898342" cy="10235161"/>
            <a:chOff x="34612171" y="6462385"/>
            <a:chExt cx="14898342" cy="10235161"/>
          </a:xfrm>
        </p:grpSpPr>
        <p:grpSp>
          <p:nvGrpSpPr>
            <p:cNvPr id="4" name="Group 3" descr="Conclusions"/>
            <p:cNvGrpSpPr/>
            <p:nvPr/>
          </p:nvGrpSpPr>
          <p:grpSpPr>
            <a:xfrm>
              <a:off x="34612171" y="6462385"/>
              <a:ext cx="14898342" cy="1327478"/>
              <a:chOff x="34612171" y="6614785"/>
              <a:chExt cx="14898342" cy="1327478"/>
            </a:xfrm>
          </p:grpSpPr>
          <p:sp>
            <p:nvSpPr>
              <p:cNvPr id="30" name="AutoShape 104"/>
              <p:cNvSpPr>
                <a:spLocks noChangeArrowheads="1"/>
              </p:cNvSpPr>
              <p:nvPr/>
            </p:nvSpPr>
            <p:spPr bwMode="auto">
              <a:xfrm>
                <a:off x="34613554" y="6715125"/>
                <a:ext cx="14895576" cy="1227138"/>
              </a:xfrm>
              <a:prstGeom prst="rect">
                <a:avLst/>
              </a:prstGeom>
              <a:solidFill>
                <a:schemeClr val="bg1"/>
              </a:solidFill>
              <a:ln w="12700" algn="ctr">
                <a:noFill/>
                <a:round/>
                <a:headEnd/>
                <a:tailEnd/>
              </a:ln>
              <a:effectLst/>
            </p:spPr>
            <p:txBody>
              <a:bodyPr lIns="457105" tIns="45710" rIns="91416" bIns="45710" anchor="ctr"/>
              <a:lstStyle/>
              <a:p>
                <a:pPr defTabSz="917575">
                  <a:lnSpc>
                    <a:spcPct val="85000"/>
                  </a:lnSpc>
                  <a:spcBef>
                    <a:spcPct val="40000"/>
                  </a:spcBef>
                </a:pPr>
                <a:r>
                  <a:rPr lang="en-US" sz="5200" b="1" dirty="0"/>
                  <a:t>Conclusions</a:t>
                </a:r>
              </a:p>
            </p:txBody>
          </p:sp>
          <p:cxnSp>
            <p:nvCxnSpPr>
              <p:cNvPr id="81" name="Straight Connector 80"/>
              <p:cNvCxnSpPr/>
              <p:nvPr/>
            </p:nvCxnSpPr>
            <p:spPr bwMode="auto">
              <a:xfrm>
                <a:off x="34612171" y="7891463"/>
                <a:ext cx="14898342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5" name="Straight Connector 84"/>
              <p:cNvCxnSpPr/>
              <p:nvPr/>
            </p:nvCxnSpPr>
            <p:spPr bwMode="auto">
              <a:xfrm>
                <a:off x="34612171" y="6614785"/>
                <a:ext cx="14898342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46" name="Text Box 105"/>
            <p:cNvSpPr txBox="1">
              <a:spLocks noChangeArrowheads="1"/>
            </p:cNvSpPr>
            <p:nvPr/>
          </p:nvSpPr>
          <p:spPr bwMode="auto">
            <a:xfrm>
              <a:off x="35290751" y="8018463"/>
              <a:ext cx="13788316" cy="237013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pPr defTabSz="18611850">
                <a:lnSpc>
                  <a:spcPct val="90000"/>
                </a:lnSpc>
                <a:spcBef>
                  <a:spcPct val="40000"/>
                </a:spcBef>
              </a:pPr>
              <a:r>
                <a:rPr lang="en-US" sz="3500" dirty="0"/>
                <a:t>Standard Text Box</a:t>
              </a:r>
            </a:p>
            <a:p>
              <a:pPr defTabSz="18611850">
                <a:lnSpc>
                  <a:spcPct val="90000"/>
                </a:lnSpc>
                <a:spcBef>
                  <a:spcPct val="40000"/>
                </a:spcBef>
              </a:pPr>
              <a:r>
                <a:rPr lang="en-US" sz="3500" dirty="0"/>
                <a:t>Arial, 35 pts.</a:t>
              </a:r>
            </a:p>
            <a:p>
              <a:pPr defTabSz="18611850">
                <a:lnSpc>
                  <a:spcPct val="90000"/>
                </a:lnSpc>
                <a:spcBef>
                  <a:spcPct val="40000"/>
                </a:spcBef>
              </a:pPr>
              <a:r>
                <a:rPr lang="en-US" sz="3500" dirty="0"/>
                <a:t>Line Spacing 0.9</a:t>
              </a:r>
              <a:br>
                <a:rPr lang="en-US" sz="3500" dirty="0"/>
              </a:br>
              <a:r>
                <a:rPr lang="en-US" sz="3500" dirty="0"/>
                <a:t>Before Paragraph 0.4</a:t>
              </a:r>
              <a:br>
                <a:rPr lang="en-US" sz="3500" dirty="0"/>
              </a:br>
              <a:r>
                <a:rPr lang="en-US" sz="3500" dirty="0"/>
                <a:t>After Paragraph 0.0</a:t>
              </a:r>
            </a:p>
          </p:txBody>
        </p:sp>
        <p:sp>
          <p:nvSpPr>
            <p:cNvPr id="47" name="Text Box 106"/>
            <p:cNvSpPr txBox="1">
              <a:spLocks noChangeArrowheads="1"/>
            </p:cNvSpPr>
            <p:nvPr/>
          </p:nvSpPr>
          <p:spPr bwMode="auto">
            <a:xfrm>
              <a:off x="35290751" y="11063375"/>
              <a:ext cx="13788316" cy="25146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pPr marL="292100" indent="-292100" defTabSz="18611850">
                <a:lnSpc>
                  <a:spcPct val="90000"/>
                </a:lnSpc>
                <a:spcBef>
                  <a:spcPct val="40000"/>
                </a:spcBef>
                <a:buFontTx/>
                <a:buChar char="•"/>
              </a:pPr>
              <a:r>
                <a:rPr lang="en-US" sz="3500" dirty="0"/>
                <a:t>Text Box with Bullet Points</a:t>
              </a:r>
            </a:p>
            <a:p>
              <a:pPr marL="292100" indent="-292100" defTabSz="18611850">
                <a:lnSpc>
                  <a:spcPct val="90000"/>
                </a:lnSpc>
                <a:spcBef>
                  <a:spcPct val="40000"/>
                </a:spcBef>
                <a:buFontTx/>
                <a:buChar char="•"/>
              </a:pPr>
              <a:r>
                <a:rPr lang="en-US" sz="3500" dirty="0"/>
                <a:t>Arial, 35 pts.</a:t>
              </a:r>
            </a:p>
            <a:p>
              <a:pPr marL="292100" indent="-292100" defTabSz="18611850">
                <a:lnSpc>
                  <a:spcPct val="90000"/>
                </a:lnSpc>
                <a:spcBef>
                  <a:spcPct val="40000"/>
                </a:spcBef>
                <a:buFontTx/>
                <a:buChar char="•"/>
              </a:pPr>
              <a:r>
                <a:rPr lang="en-US" sz="3500" dirty="0"/>
                <a:t>Line Spacing 0.9</a:t>
              </a:r>
              <a:br>
                <a:rPr lang="en-US" sz="3500" dirty="0"/>
              </a:br>
              <a:r>
                <a:rPr lang="en-US" sz="3500" dirty="0"/>
                <a:t>Before Paragraph 0.4</a:t>
              </a:r>
              <a:br>
                <a:rPr lang="en-US" sz="3500" dirty="0"/>
              </a:br>
              <a:r>
                <a:rPr lang="en-US" sz="3500" dirty="0"/>
                <a:t>After Paragraph 0.0</a:t>
              </a:r>
            </a:p>
          </p:txBody>
        </p:sp>
        <p:sp>
          <p:nvSpPr>
            <p:cNvPr id="52" name="Text Box 107"/>
            <p:cNvSpPr txBox="1">
              <a:spLocks noChangeArrowheads="1"/>
            </p:cNvSpPr>
            <p:nvPr/>
          </p:nvSpPr>
          <p:spPr bwMode="auto">
            <a:xfrm>
              <a:off x="35322920" y="14182946"/>
              <a:ext cx="13788316" cy="2514600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pPr marL="476250" indent="-476250" defTabSz="18611850">
                <a:lnSpc>
                  <a:spcPct val="90000"/>
                </a:lnSpc>
                <a:spcBef>
                  <a:spcPct val="40000"/>
                </a:spcBef>
                <a:buFontTx/>
                <a:buAutoNum type="arabicPeriod"/>
              </a:pPr>
              <a:r>
                <a:rPr lang="en-US" sz="3500" dirty="0"/>
                <a:t>Text Box with Numbered Points</a:t>
              </a:r>
            </a:p>
            <a:p>
              <a:pPr marL="476250" indent="-476250" defTabSz="18611850">
                <a:lnSpc>
                  <a:spcPct val="90000"/>
                </a:lnSpc>
                <a:spcBef>
                  <a:spcPct val="40000"/>
                </a:spcBef>
                <a:buFontTx/>
                <a:buAutoNum type="arabicPeriod"/>
              </a:pPr>
              <a:r>
                <a:rPr lang="en-US" sz="3500" dirty="0"/>
                <a:t>Arial, 35 pts.</a:t>
              </a:r>
            </a:p>
            <a:p>
              <a:pPr marL="476250" indent="-476250" defTabSz="18611850">
                <a:lnSpc>
                  <a:spcPct val="90000"/>
                </a:lnSpc>
                <a:spcBef>
                  <a:spcPct val="40000"/>
                </a:spcBef>
                <a:buFontTx/>
                <a:buAutoNum type="arabicPeriod"/>
              </a:pPr>
              <a:r>
                <a:rPr lang="en-US" sz="3500" dirty="0"/>
                <a:t>Line Spacing 0.9</a:t>
              </a:r>
              <a:br>
                <a:rPr lang="en-US" sz="3500" dirty="0"/>
              </a:br>
              <a:r>
                <a:rPr lang="en-US" sz="3500" dirty="0"/>
                <a:t>Before Paragraph 0.4</a:t>
              </a:r>
              <a:br>
                <a:rPr lang="en-US" sz="3500" dirty="0"/>
              </a:br>
              <a:r>
                <a:rPr lang="en-US" sz="3500" dirty="0"/>
                <a:t>After Paragraph 0.0</a:t>
              </a:r>
            </a:p>
          </p:txBody>
        </p:sp>
      </p:grpSp>
      <p:grpSp>
        <p:nvGrpSpPr>
          <p:cNvPr id="9" name="Group 8" descr="Refrences">
            <a:extLst>
              <a:ext uri="{FF2B5EF4-FFF2-40B4-BE49-F238E27FC236}">
                <a16:creationId xmlns:a16="http://schemas.microsoft.com/office/drawing/2014/main" id="{0583577E-9316-B225-19DC-A342F61DA9DC}"/>
              </a:ext>
            </a:extLst>
          </p:cNvPr>
          <p:cNvGrpSpPr/>
          <p:nvPr/>
        </p:nvGrpSpPr>
        <p:grpSpPr>
          <a:xfrm>
            <a:off x="34612171" y="17154527"/>
            <a:ext cx="14898342" cy="1327478"/>
            <a:chOff x="34612171" y="6614785"/>
            <a:chExt cx="14898342" cy="1327478"/>
          </a:xfrm>
        </p:grpSpPr>
        <p:sp>
          <p:nvSpPr>
            <p:cNvPr id="10" name="AutoShape 104">
              <a:extLst>
                <a:ext uri="{FF2B5EF4-FFF2-40B4-BE49-F238E27FC236}">
                  <a16:creationId xmlns:a16="http://schemas.microsoft.com/office/drawing/2014/main" id="{3A3B423D-B4E8-56C0-28B7-D1A7BE6922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613554" y="6715125"/>
              <a:ext cx="14895576" cy="1227138"/>
            </a:xfrm>
            <a:prstGeom prst="rect">
              <a:avLst/>
            </a:prstGeom>
            <a:solidFill>
              <a:schemeClr val="bg1"/>
            </a:solidFill>
            <a:ln w="12700" algn="ctr">
              <a:noFill/>
              <a:round/>
              <a:headEnd/>
              <a:tailEnd/>
            </a:ln>
            <a:effectLst/>
          </p:spPr>
          <p:txBody>
            <a:bodyPr lIns="457105" tIns="45710" rIns="91416" bIns="45710" anchor="ctr"/>
            <a:lstStyle/>
            <a:p>
              <a:pPr defTabSz="917575">
                <a:lnSpc>
                  <a:spcPct val="85000"/>
                </a:lnSpc>
                <a:spcBef>
                  <a:spcPct val="40000"/>
                </a:spcBef>
              </a:pPr>
              <a:r>
                <a:rPr lang="en-US" sz="5200" b="1" dirty="0"/>
                <a:t>References</a:t>
              </a:r>
            </a:p>
          </p:txBody>
        </p: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6C7D8030-3FED-5EC3-5EE7-D1A0A356A09C}"/>
                </a:ext>
              </a:extLst>
            </p:cNvPr>
            <p:cNvCxnSpPr/>
            <p:nvPr/>
          </p:nvCxnSpPr>
          <p:spPr bwMode="auto">
            <a:xfrm>
              <a:off x="34612171" y="7891463"/>
              <a:ext cx="14898342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BF76CE5C-FF15-EE3E-5D11-639267D4AF63}"/>
                </a:ext>
              </a:extLst>
            </p:cNvPr>
            <p:cNvCxnSpPr/>
            <p:nvPr/>
          </p:nvCxnSpPr>
          <p:spPr bwMode="auto">
            <a:xfrm>
              <a:off x="34612171" y="6614785"/>
              <a:ext cx="14898342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29" name="Group 28" descr="Acknowledgements">
            <a:extLst>
              <a:ext uri="{FF2B5EF4-FFF2-40B4-BE49-F238E27FC236}">
                <a16:creationId xmlns:a16="http://schemas.microsoft.com/office/drawing/2014/main" id="{4B474649-7597-BCDC-4825-469B32D741D2}"/>
              </a:ext>
            </a:extLst>
          </p:cNvPr>
          <p:cNvGrpSpPr/>
          <p:nvPr/>
        </p:nvGrpSpPr>
        <p:grpSpPr>
          <a:xfrm>
            <a:off x="34612171" y="24790950"/>
            <a:ext cx="14898342" cy="4105678"/>
            <a:chOff x="34612171" y="24790950"/>
            <a:chExt cx="14898342" cy="4105678"/>
          </a:xfrm>
        </p:grpSpPr>
        <p:grpSp>
          <p:nvGrpSpPr>
            <p:cNvPr id="5" name="Group 4" descr="Acknowledgments">
              <a:extLst>
                <a:ext uri="{FF2B5EF4-FFF2-40B4-BE49-F238E27FC236}">
                  <a16:creationId xmlns:a16="http://schemas.microsoft.com/office/drawing/2014/main" id="{831109B6-C48F-9A44-0846-DAE9E88D3502}"/>
                </a:ext>
              </a:extLst>
            </p:cNvPr>
            <p:cNvGrpSpPr/>
            <p:nvPr/>
          </p:nvGrpSpPr>
          <p:grpSpPr>
            <a:xfrm>
              <a:off x="34612171" y="24790950"/>
              <a:ext cx="14898342" cy="1327478"/>
              <a:chOff x="34612171" y="6614785"/>
              <a:chExt cx="14898342" cy="1327478"/>
            </a:xfrm>
          </p:grpSpPr>
          <p:sp>
            <p:nvSpPr>
              <p:cNvPr id="6" name="AutoShape 104">
                <a:extLst>
                  <a:ext uri="{FF2B5EF4-FFF2-40B4-BE49-F238E27FC236}">
                    <a16:creationId xmlns:a16="http://schemas.microsoft.com/office/drawing/2014/main" id="{857C7995-A0C3-35F6-7097-94E2CC21F43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4613554" y="6715125"/>
                <a:ext cx="14895576" cy="1227138"/>
              </a:xfrm>
              <a:prstGeom prst="rect">
                <a:avLst/>
              </a:prstGeom>
              <a:solidFill>
                <a:schemeClr val="bg1"/>
              </a:solidFill>
              <a:ln w="12700" algn="ctr">
                <a:noFill/>
                <a:round/>
                <a:headEnd/>
                <a:tailEnd/>
              </a:ln>
              <a:effectLst/>
            </p:spPr>
            <p:txBody>
              <a:bodyPr lIns="457105" tIns="45710" rIns="91416" bIns="45710" anchor="ctr"/>
              <a:lstStyle/>
              <a:p>
                <a:pPr defTabSz="917575">
                  <a:lnSpc>
                    <a:spcPct val="85000"/>
                  </a:lnSpc>
                  <a:spcBef>
                    <a:spcPct val="40000"/>
                  </a:spcBef>
                </a:pPr>
                <a:r>
                  <a:rPr lang="en-US" sz="5200" b="1" dirty="0"/>
                  <a:t>Acknowledgments</a:t>
                </a:r>
              </a:p>
            </p:txBody>
          </p: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2A4786C4-0748-F6D2-8872-A54389E204B1}"/>
                  </a:ext>
                </a:extLst>
              </p:cNvPr>
              <p:cNvCxnSpPr/>
              <p:nvPr/>
            </p:nvCxnSpPr>
            <p:spPr bwMode="auto">
              <a:xfrm>
                <a:off x="34612171" y="7891463"/>
                <a:ext cx="14898342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8" name="Straight Connector 7">
                <a:extLst>
                  <a:ext uri="{FF2B5EF4-FFF2-40B4-BE49-F238E27FC236}">
                    <a16:creationId xmlns:a16="http://schemas.microsoft.com/office/drawing/2014/main" id="{AEB8FD29-8AD7-494B-3957-65FCC5A5A64A}"/>
                  </a:ext>
                </a:extLst>
              </p:cNvPr>
              <p:cNvCxnSpPr/>
              <p:nvPr/>
            </p:nvCxnSpPr>
            <p:spPr bwMode="auto">
              <a:xfrm>
                <a:off x="34612171" y="6614785"/>
                <a:ext cx="14898342" cy="0"/>
              </a:xfrm>
              <a:prstGeom prst="line">
                <a:avLst/>
              </a:prstGeom>
              <a:solidFill>
                <a:schemeClr val="accent1"/>
              </a:solidFill>
              <a:ln w="9525" cap="flat" cmpd="sng" algn="ctr">
                <a:solidFill>
                  <a:srgbClr val="C00000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</p:cxnSp>
        </p:grpSp>
        <p:sp>
          <p:nvSpPr>
            <p:cNvPr id="16" name="Text Box 105">
              <a:extLst>
                <a:ext uri="{FF2B5EF4-FFF2-40B4-BE49-F238E27FC236}">
                  <a16:creationId xmlns:a16="http://schemas.microsoft.com/office/drawing/2014/main" id="{BBE798EF-28EE-2B48-EFD2-8621E2C1CBA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5290751" y="26526490"/>
              <a:ext cx="13788316" cy="237013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lIns="0" tIns="0" rIns="0" bIns="0"/>
            <a:lstStyle/>
            <a:p>
              <a:pPr defTabSz="18611850">
                <a:lnSpc>
                  <a:spcPct val="90000"/>
                </a:lnSpc>
                <a:spcBef>
                  <a:spcPct val="40000"/>
                </a:spcBef>
              </a:pPr>
              <a:r>
                <a:rPr lang="en-US" sz="3500" b="0" i="0" dirty="0">
                  <a:solidFill>
                    <a:srgbClr val="242424"/>
                  </a:solidFill>
                  <a:effectLst/>
                  <a:latin typeface="Segoe UI" panose="020B0502040204020203" pitchFamily="34" charset="0"/>
                </a:rPr>
                <a:t>Additional support came from the Ohio State University Vision Sciences Research Core Program (</a:t>
              </a:r>
              <a:r>
                <a:rPr lang="en-US" sz="3500" b="0" i="0" dirty="0">
                  <a:solidFill>
                    <a:srgbClr val="242424"/>
                  </a:solidFill>
                  <a:effectLst/>
                  <a:latin typeface="+mn-lt"/>
                </a:rPr>
                <a:t>OSU-VSRCP</a:t>
              </a:r>
              <a:r>
                <a:rPr lang="en-US" sz="3500" b="0" i="0" dirty="0">
                  <a:solidFill>
                    <a:srgbClr val="242424"/>
                  </a:solidFill>
                  <a:effectLst/>
                  <a:latin typeface="Segoe UI" panose="020B0502040204020203" pitchFamily="34" charset="0"/>
                </a:rPr>
                <a:t>, P30EY032857) and </a:t>
              </a:r>
              <a:r>
                <a:rPr lang="en-US" sz="3500" dirty="0">
                  <a:solidFill>
                    <a:srgbClr val="242424"/>
                  </a:solidFill>
                  <a:latin typeface="Segoe UI" panose="020B0502040204020203" pitchFamily="34" charset="0"/>
                </a:rPr>
                <a:t>Research to Prevent Blindness (RPB) New Chair Challenge Grant.</a:t>
              </a:r>
            </a:p>
          </p:txBody>
        </p:sp>
      </p:grpSp>
      <p:grpSp>
        <p:nvGrpSpPr>
          <p:cNvPr id="36" name="Group 35" descr="QR Code and email address">
            <a:extLst>
              <a:ext uri="{FF2B5EF4-FFF2-40B4-BE49-F238E27FC236}">
                <a16:creationId xmlns:a16="http://schemas.microsoft.com/office/drawing/2014/main" id="{6CCA2DD4-BD3D-6FCD-159F-A2C61612D916}"/>
              </a:ext>
            </a:extLst>
          </p:cNvPr>
          <p:cNvGrpSpPr/>
          <p:nvPr/>
        </p:nvGrpSpPr>
        <p:grpSpPr>
          <a:xfrm>
            <a:off x="970703" y="28169904"/>
            <a:ext cx="20452610" cy="4457610"/>
            <a:chOff x="970703" y="28169904"/>
            <a:chExt cx="20452610" cy="4457610"/>
          </a:xfrm>
        </p:grpSpPr>
        <p:pic>
          <p:nvPicPr>
            <p:cNvPr id="17" name="Picture 16" descr="A qr code with black squares">
              <a:extLst>
                <a:ext uri="{FF2B5EF4-FFF2-40B4-BE49-F238E27FC236}">
                  <a16:creationId xmlns:a16="http://schemas.microsoft.com/office/drawing/2014/main" id="{36895A84-421D-A32A-A704-DC6B4B6A814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0703" y="28169904"/>
              <a:ext cx="4457610" cy="4457610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F56D06A2-D064-47EA-38AC-F8B10B9B8B77}"/>
                </a:ext>
              </a:extLst>
            </p:cNvPr>
            <p:cNvSpPr txBox="1"/>
            <p:nvPr/>
          </p:nvSpPr>
          <p:spPr>
            <a:xfrm>
              <a:off x="5573713" y="31150695"/>
              <a:ext cx="15849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dirty="0">
                  <a:latin typeface="Arial Bold" panose="020B0704020202020204" pitchFamily="34" charset="0"/>
                  <a:cs typeface="Arial Bold" panose="020B0704020202020204" pitchFamily="34" charset="0"/>
                </a:rPr>
                <a:t>YourEmailHere@osumc.edu</a:t>
              </a:r>
            </a:p>
          </p:txBody>
        </p:sp>
      </p:grpSp>
      <p:grpSp>
        <p:nvGrpSpPr>
          <p:cNvPr id="37" name="Group 36" descr="sponsor logos">
            <a:extLst>
              <a:ext uri="{FF2B5EF4-FFF2-40B4-BE49-F238E27FC236}">
                <a16:creationId xmlns:a16="http://schemas.microsoft.com/office/drawing/2014/main" id="{30C6A8FA-8E5B-A7C4-7BD7-BBF6D2738989}"/>
              </a:ext>
            </a:extLst>
          </p:cNvPr>
          <p:cNvGrpSpPr/>
          <p:nvPr/>
        </p:nvGrpSpPr>
        <p:grpSpPr>
          <a:xfrm>
            <a:off x="37043783" y="30983929"/>
            <a:ext cx="13191914" cy="1544815"/>
            <a:chOff x="37043783" y="30983929"/>
            <a:chExt cx="13191914" cy="1544815"/>
          </a:xfrm>
        </p:grpSpPr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A36D12EE-5CE5-54EC-9077-56407C543C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211240" y="31150695"/>
              <a:ext cx="6024457" cy="1163244"/>
            </a:xfrm>
            <a:prstGeom prst="rect">
              <a:avLst/>
            </a:prstGeom>
          </p:spPr>
        </p:pic>
        <p:pic>
          <p:nvPicPr>
            <p:cNvPr id="26" name="Picture 25">
              <a:extLst>
                <a:ext uri="{FF2B5EF4-FFF2-40B4-BE49-F238E27FC236}">
                  <a16:creationId xmlns:a16="http://schemas.microsoft.com/office/drawing/2014/main" id="{AEC22E58-4FD9-3A2C-8FAE-11D39A42CD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043783" y="30983929"/>
              <a:ext cx="6519403" cy="1544815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7.0&quot;&gt;&lt;object type=&quot;1&quot; unique_id=&quot;10001&quot;&gt;&lt;object type=&quot;8&quot; unique_id=&quot;12046&quot;&gt;&lt;/object&gt;&lt;object type=&quot;2&quot; unique_id=&quot;12047&quot;&gt;&lt;object type=&quot;3&quot; unique_id=&quot;12055&quot;&gt;&lt;property id=&quot;20148&quot; value=&quot;5&quot;/&gt;&lt;property id=&quot;20300&quot; value=&quot;Slide 1&quot;/&gt;&lt;property id=&quot;20307&quot; value=&quot;273&quot;/&gt;&lt;/object&gt;&lt;object type=&quot;3&quot; unique_id=&quot;12056&quot;&gt;&lt;property id=&quot;20148&quot; value=&quot;5&quot;/&gt;&lt;property id=&quot;20300&quot; value=&quot;Slide 2&quot;/&gt;&lt;property id=&quot;20307&quot; value=&quot;274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2013 OSUWMC Scientific Poster Template">
  <a:themeElements>
    <a:clrScheme name="OSUWMC Sept 2013">
      <a:dk1>
        <a:srgbClr val="000000"/>
      </a:dk1>
      <a:lt1>
        <a:srgbClr val="FFFFFF"/>
      </a:lt1>
      <a:dk2>
        <a:srgbClr val="666666"/>
      </a:dk2>
      <a:lt2>
        <a:srgbClr val="F2F2F2"/>
      </a:lt2>
      <a:accent1>
        <a:srgbClr val="BB0000"/>
      </a:accent1>
      <a:accent2>
        <a:srgbClr val="D25F15"/>
      </a:accent2>
      <a:accent3>
        <a:srgbClr val="7DA1C4"/>
      </a:accent3>
      <a:accent4>
        <a:srgbClr val="880063"/>
      </a:accent4>
      <a:accent5>
        <a:srgbClr val="999500"/>
      </a:accent5>
      <a:accent6>
        <a:srgbClr val="65513C"/>
      </a:accent6>
      <a:hlink>
        <a:srgbClr val="4B79A5"/>
      </a:hlink>
      <a:folHlink>
        <a:srgbClr val="A3A3A3"/>
      </a:folHlink>
    </a:clrScheme>
    <a:fontScheme name="4_Blank Presentatio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8069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8069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Blank Presentat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Blank Presentat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lank Presentat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lank Presentat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lank Presentat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lank Presentat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lank Presentation 8">
        <a:dk1>
          <a:srgbClr val="000000"/>
        </a:dk1>
        <a:lt1>
          <a:srgbClr val="FFFFFF"/>
        </a:lt1>
        <a:dk2>
          <a:srgbClr val="000000"/>
        </a:dk2>
        <a:lt2>
          <a:srgbClr val="A89487"/>
        </a:lt2>
        <a:accent1>
          <a:srgbClr val="006191"/>
        </a:accent1>
        <a:accent2>
          <a:srgbClr val="C91648"/>
        </a:accent2>
        <a:accent3>
          <a:srgbClr val="FFFFFF"/>
        </a:accent3>
        <a:accent4>
          <a:srgbClr val="000000"/>
        </a:accent4>
        <a:accent5>
          <a:srgbClr val="AAB7C7"/>
        </a:accent5>
        <a:accent6>
          <a:srgbClr val="B61340"/>
        </a:accent6>
        <a:hlink>
          <a:srgbClr val="DA6F2B"/>
        </a:hlink>
        <a:folHlink>
          <a:srgbClr val="6B8C2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lank Presentation 9">
        <a:dk1>
          <a:srgbClr val="000000"/>
        </a:dk1>
        <a:lt1>
          <a:srgbClr val="FFFFFF"/>
        </a:lt1>
        <a:dk2>
          <a:srgbClr val="000000"/>
        </a:dk2>
        <a:lt2>
          <a:srgbClr val="7C8192"/>
        </a:lt2>
        <a:accent1>
          <a:srgbClr val="006191"/>
        </a:accent1>
        <a:accent2>
          <a:srgbClr val="C91648"/>
        </a:accent2>
        <a:accent3>
          <a:srgbClr val="FFFFFF"/>
        </a:accent3>
        <a:accent4>
          <a:srgbClr val="000000"/>
        </a:accent4>
        <a:accent5>
          <a:srgbClr val="AAB7C7"/>
        </a:accent5>
        <a:accent6>
          <a:srgbClr val="B61340"/>
        </a:accent6>
        <a:hlink>
          <a:srgbClr val="DA6F2B"/>
        </a:hlink>
        <a:folHlink>
          <a:srgbClr val="6B8C2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Red Header">
  <a:themeElements>
    <a:clrScheme name="OSUWMC Sept 2013">
      <a:dk1>
        <a:srgbClr val="000000"/>
      </a:dk1>
      <a:lt1>
        <a:srgbClr val="FFFFFF"/>
      </a:lt1>
      <a:dk2>
        <a:srgbClr val="666666"/>
      </a:dk2>
      <a:lt2>
        <a:srgbClr val="F2F2F2"/>
      </a:lt2>
      <a:accent1>
        <a:srgbClr val="BB0000"/>
      </a:accent1>
      <a:accent2>
        <a:srgbClr val="D25F15"/>
      </a:accent2>
      <a:accent3>
        <a:srgbClr val="7DA1C4"/>
      </a:accent3>
      <a:accent4>
        <a:srgbClr val="880063"/>
      </a:accent4>
      <a:accent5>
        <a:srgbClr val="999500"/>
      </a:accent5>
      <a:accent6>
        <a:srgbClr val="65513C"/>
      </a:accent6>
      <a:hlink>
        <a:srgbClr val="4B79A5"/>
      </a:hlink>
      <a:folHlink>
        <a:srgbClr val="A3A3A3"/>
      </a:folHlink>
    </a:clrScheme>
    <a:fontScheme name="4_Blank Presentatio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8069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80695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4_Blank Presentat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4_Blank Presentat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lank Presentat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lank Presentat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lank Presentat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lank Presentat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lank Presentation 8">
        <a:dk1>
          <a:srgbClr val="000000"/>
        </a:dk1>
        <a:lt1>
          <a:srgbClr val="FFFFFF"/>
        </a:lt1>
        <a:dk2>
          <a:srgbClr val="000000"/>
        </a:dk2>
        <a:lt2>
          <a:srgbClr val="A89487"/>
        </a:lt2>
        <a:accent1>
          <a:srgbClr val="006191"/>
        </a:accent1>
        <a:accent2>
          <a:srgbClr val="C91648"/>
        </a:accent2>
        <a:accent3>
          <a:srgbClr val="FFFFFF"/>
        </a:accent3>
        <a:accent4>
          <a:srgbClr val="000000"/>
        </a:accent4>
        <a:accent5>
          <a:srgbClr val="AAB7C7"/>
        </a:accent5>
        <a:accent6>
          <a:srgbClr val="B61340"/>
        </a:accent6>
        <a:hlink>
          <a:srgbClr val="DA6F2B"/>
        </a:hlink>
        <a:folHlink>
          <a:srgbClr val="6B8C2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4_Blank Presentation 9">
        <a:dk1>
          <a:srgbClr val="000000"/>
        </a:dk1>
        <a:lt1>
          <a:srgbClr val="FFFFFF"/>
        </a:lt1>
        <a:dk2>
          <a:srgbClr val="000000"/>
        </a:dk2>
        <a:lt2>
          <a:srgbClr val="7C8192"/>
        </a:lt2>
        <a:accent1>
          <a:srgbClr val="006191"/>
        </a:accent1>
        <a:accent2>
          <a:srgbClr val="C91648"/>
        </a:accent2>
        <a:accent3>
          <a:srgbClr val="FFFFFF"/>
        </a:accent3>
        <a:accent4>
          <a:srgbClr val="000000"/>
        </a:accent4>
        <a:accent5>
          <a:srgbClr val="AAB7C7"/>
        </a:accent5>
        <a:accent6>
          <a:srgbClr val="B61340"/>
        </a:accent6>
        <a:hlink>
          <a:srgbClr val="DA6F2B"/>
        </a:hlink>
        <a:folHlink>
          <a:srgbClr val="6B8C2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6A86D55917F245A0765C21918D09F4" ma:contentTypeVersion="14" ma:contentTypeDescription="Create a new document." ma:contentTypeScope="" ma:versionID="fb1ad691c43c632093befedf6142c9c8">
  <xsd:schema xmlns:xsd="http://www.w3.org/2001/XMLSchema" xmlns:xs="http://www.w3.org/2001/XMLSchema" xmlns:p="http://schemas.microsoft.com/office/2006/metadata/properties" xmlns:ns2="1ba0594b-479b-444e-a253-9b06bbdc40b3" xmlns:ns3="567ec0d2-d1ae-49db-815d-38a50446148a" targetNamespace="http://schemas.microsoft.com/office/2006/metadata/properties" ma:root="true" ma:fieldsID="87f7afad4d8df3c0c0baeebc3691b648" ns2:_="" ns3:_="">
    <xsd:import namespace="1ba0594b-479b-444e-a253-9b06bbdc40b3"/>
    <xsd:import namespace="567ec0d2-d1ae-49db-815d-38a5044614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a0594b-479b-444e-a253-9b06bbdc40b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1f133747-7f49-46b8-8a37-07c8968d023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67ec0d2-d1ae-49db-815d-38a50446148a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5aecd783-91e4-45ba-89ce-2c82003746a6}" ma:internalName="TaxCatchAll" ma:showField="CatchAllData" ma:web="567ec0d2-d1ae-49db-815d-38a50446148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1ba0594b-479b-444e-a253-9b06bbdc40b3">
      <Terms xmlns="http://schemas.microsoft.com/office/infopath/2007/PartnerControls"/>
    </lcf76f155ced4ddcb4097134ff3c332f>
    <TaxCatchAll xmlns="567ec0d2-d1ae-49db-815d-38a50446148a" xsi:nil="true"/>
  </documentManagement>
</p:properties>
</file>

<file path=customXml/itemProps1.xml><?xml version="1.0" encoding="utf-8"?>
<ds:datastoreItem xmlns:ds="http://schemas.openxmlformats.org/officeDocument/2006/customXml" ds:itemID="{3F6D5B94-1117-4AD4-8E96-16C50DC97C1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ACEF061-2ABE-4B2F-B482-B49EA17FA62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ba0594b-479b-444e-a253-9b06bbdc40b3"/>
    <ds:schemaRef ds:uri="567ec0d2-d1ae-49db-815d-38a5044614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9FDC8BE-3ED1-4EDF-A7B1-7374EF6059C9}">
  <ds:schemaRefs>
    <ds:schemaRef ds:uri="http://schemas.microsoft.com/office/2006/metadata/properties"/>
    <ds:schemaRef ds:uri="http://schemas.microsoft.com/office/infopath/2007/PartnerControls"/>
    <ds:schemaRef ds:uri="2789d12c-9c7d-485e-80e7-093e7df1ec59"/>
    <ds:schemaRef ds:uri="1ba0594b-479b-444e-a253-9b06bbdc40b3"/>
    <ds:schemaRef ds:uri="567ec0d2-d1ae-49db-815d-38a50446148a"/>
  </ds:schemaRefs>
</ds:datastoreItem>
</file>

<file path=docMetadata/LabelInfo.xml><?xml version="1.0" encoding="utf-8"?>
<clbl:labelList xmlns:clbl="http://schemas.microsoft.com/office/2020/mipLabelMetadata">
  <clbl:label id="{0b95a125-791c-4f0a-9f9e-99e363117506}" enabled="0" method="" siteId="{0b95a125-791c-4f0a-9f9e-99e363117506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16602</TotalTime>
  <Words>250</Words>
  <Application>Microsoft Office PowerPoint</Application>
  <PresentationFormat>Custom</PresentationFormat>
  <Paragraphs>35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2013 OSUWMC Scientific Poster Template</vt:lpstr>
      <vt:lpstr>Red Header</vt:lpstr>
      <vt:lpstr>Title: Arial Bold 95 Pts. Authors: Your name here Affiliations: Affiliations here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2013 OSUWMC SCIENTIFIC POSTER Template_10-10</dc:title>
  <dc:creator>Williams, Sophie</dc:creator>
  <cp:lastModifiedBy>Williams, Sophie</cp:lastModifiedBy>
  <cp:revision>210</cp:revision>
  <dcterms:created xsi:type="dcterms:W3CDTF">2009-09-25T22:33:23Z</dcterms:created>
  <dcterms:modified xsi:type="dcterms:W3CDTF">2025-02-21T18:25:26Z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0x010100E96A86D55917F245A0765C21918D09F4</vt:lpwstr>
  </property>
</Properties>
</file>