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6858000" cy="9144000"/>
  <p:defaultTextStyle>
    <a:defPPr>
      <a:defRPr lang="en-US"/>
    </a:defPPr>
    <a:lvl1pPr algn="l" defTabSz="2193925" rtl="0" fontAlgn="base">
      <a:spcBef>
        <a:spcPct val="0"/>
      </a:spcBef>
      <a:spcAft>
        <a:spcPct val="0"/>
      </a:spcAft>
      <a:defRPr sz="8600" kern="1200">
        <a:solidFill>
          <a:schemeClr val="tx1"/>
        </a:solidFill>
        <a:latin typeface="Arial" charset="0"/>
        <a:ea typeface="ＭＳ Ｐゴシック" charset="-128"/>
        <a:cs typeface="+mn-cs"/>
      </a:defRPr>
    </a:lvl1pPr>
    <a:lvl2pPr marL="2193925" indent="-1736725" algn="l" defTabSz="2193925" rtl="0" fontAlgn="base">
      <a:spcBef>
        <a:spcPct val="0"/>
      </a:spcBef>
      <a:spcAft>
        <a:spcPct val="0"/>
      </a:spcAft>
      <a:defRPr sz="8600" kern="1200">
        <a:solidFill>
          <a:schemeClr val="tx1"/>
        </a:solidFill>
        <a:latin typeface="Arial" charset="0"/>
        <a:ea typeface="ＭＳ Ｐゴシック" charset="-128"/>
        <a:cs typeface="+mn-cs"/>
      </a:defRPr>
    </a:lvl2pPr>
    <a:lvl3pPr marL="4387850" indent="-3473450" algn="l" defTabSz="2193925" rtl="0" fontAlgn="base">
      <a:spcBef>
        <a:spcPct val="0"/>
      </a:spcBef>
      <a:spcAft>
        <a:spcPct val="0"/>
      </a:spcAft>
      <a:defRPr sz="8600" kern="1200">
        <a:solidFill>
          <a:schemeClr val="tx1"/>
        </a:solidFill>
        <a:latin typeface="Arial" charset="0"/>
        <a:ea typeface="ＭＳ Ｐゴシック" charset="-128"/>
        <a:cs typeface="+mn-cs"/>
      </a:defRPr>
    </a:lvl3pPr>
    <a:lvl4pPr marL="6583363" indent="-5211763" algn="l" defTabSz="2193925" rtl="0" fontAlgn="base">
      <a:spcBef>
        <a:spcPct val="0"/>
      </a:spcBef>
      <a:spcAft>
        <a:spcPct val="0"/>
      </a:spcAft>
      <a:defRPr sz="8600" kern="1200">
        <a:solidFill>
          <a:schemeClr val="tx1"/>
        </a:solidFill>
        <a:latin typeface="Arial" charset="0"/>
        <a:ea typeface="ＭＳ Ｐゴシック" charset="-128"/>
        <a:cs typeface="+mn-cs"/>
      </a:defRPr>
    </a:lvl4pPr>
    <a:lvl5pPr marL="8777288" indent="-6948488" algn="l" defTabSz="2193925" rtl="0" fontAlgn="base">
      <a:spcBef>
        <a:spcPct val="0"/>
      </a:spcBef>
      <a:spcAft>
        <a:spcPct val="0"/>
      </a:spcAft>
      <a:defRPr sz="8600" kern="1200">
        <a:solidFill>
          <a:schemeClr val="tx1"/>
        </a:solidFill>
        <a:latin typeface="Arial" charset="0"/>
        <a:ea typeface="ＭＳ Ｐゴシック" charset="-128"/>
        <a:cs typeface="+mn-cs"/>
      </a:defRPr>
    </a:lvl5pPr>
    <a:lvl6pPr marL="2286000" algn="l" defTabSz="914400" rtl="0" eaLnBrk="1" latinLnBrk="0" hangingPunct="1">
      <a:defRPr sz="8600" kern="1200">
        <a:solidFill>
          <a:schemeClr val="tx1"/>
        </a:solidFill>
        <a:latin typeface="Arial" charset="0"/>
        <a:ea typeface="ＭＳ Ｐゴシック" charset="-128"/>
        <a:cs typeface="+mn-cs"/>
      </a:defRPr>
    </a:lvl6pPr>
    <a:lvl7pPr marL="2743200" algn="l" defTabSz="914400" rtl="0" eaLnBrk="1" latinLnBrk="0" hangingPunct="1">
      <a:defRPr sz="8600" kern="1200">
        <a:solidFill>
          <a:schemeClr val="tx1"/>
        </a:solidFill>
        <a:latin typeface="Arial" charset="0"/>
        <a:ea typeface="ＭＳ Ｐゴシック" charset="-128"/>
        <a:cs typeface="+mn-cs"/>
      </a:defRPr>
    </a:lvl7pPr>
    <a:lvl8pPr marL="3200400" algn="l" defTabSz="914400" rtl="0" eaLnBrk="1" latinLnBrk="0" hangingPunct="1">
      <a:defRPr sz="8600" kern="1200">
        <a:solidFill>
          <a:schemeClr val="tx1"/>
        </a:solidFill>
        <a:latin typeface="Arial" charset="0"/>
        <a:ea typeface="ＭＳ Ｐゴシック" charset="-128"/>
        <a:cs typeface="+mn-cs"/>
      </a:defRPr>
    </a:lvl8pPr>
    <a:lvl9pPr marL="3657600" algn="l" defTabSz="914400" rtl="0" eaLnBrk="1" latinLnBrk="0" hangingPunct="1">
      <a:defRPr sz="86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27" d="100"/>
          <a:sy n="27" d="100"/>
        </p:scale>
        <p:origin x="-2328" y="-176"/>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32FAAF66-45A1-4483-8B91-94E91340B415}" type="datetime1">
              <a:rPr lang="en-US"/>
              <a:pPr>
                <a:defRPr/>
              </a:pPr>
              <a:t>3/31/16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E252F64B-F91B-48D7-BD18-3B75C499D22B}" type="slidenum">
              <a:rPr lang="en-US"/>
              <a:pPr>
                <a:defRPr/>
              </a:pPr>
              <a:t>‹#›</a:t>
            </a:fld>
            <a:endParaRPr lang="en-US"/>
          </a:p>
        </p:txBody>
      </p:sp>
    </p:spTree>
    <p:extLst>
      <p:ext uri="{BB962C8B-B14F-4D97-AF65-F5344CB8AC3E}">
        <p14:creationId xmlns:p14="http://schemas.microsoft.com/office/powerpoint/2010/main" val="2689762847"/>
      </p:ext>
    </p:extLst>
  </p:cSld>
  <p:clrMap bg1="lt1" tx1="dk1" bg2="lt2" tx2="dk2" accent1="accent1" accent2="accent2" accent3="accent3" accent4="accent4" accent5="accent5" accent6="accent6" hlink="hlink" folHlink="folHlink"/>
  <p:notesStyle>
    <a:lvl1pPr algn="l" defTabSz="2193925" rtl="0" eaLnBrk="0" fontAlgn="base" hangingPunct="0">
      <a:spcBef>
        <a:spcPct val="30000"/>
      </a:spcBef>
      <a:spcAft>
        <a:spcPct val="0"/>
      </a:spcAft>
      <a:defRPr sz="5800" kern="1200">
        <a:solidFill>
          <a:schemeClr val="tx1"/>
        </a:solidFill>
        <a:latin typeface="+mn-lt"/>
        <a:ea typeface="ＭＳ Ｐゴシック" charset="-128"/>
        <a:cs typeface="ＭＳ Ｐゴシック" charset="-128"/>
      </a:defRPr>
    </a:lvl1pPr>
    <a:lvl2pPr marL="2193925" algn="l" defTabSz="2193925" rtl="0" eaLnBrk="0" fontAlgn="base" hangingPunct="0">
      <a:spcBef>
        <a:spcPct val="30000"/>
      </a:spcBef>
      <a:spcAft>
        <a:spcPct val="0"/>
      </a:spcAft>
      <a:defRPr sz="5800" kern="1200">
        <a:solidFill>
          <a:schemeClr val="tx1"/>
        </a:solidFill>
        <a:latin typeface="+mn-lt"/>
        <a:ea typeface="ＭＳ Ｐゴシック" charset="-128"/>
        <a:cs typeface="+mn-cs"/>
      </a:defRPr>
    </a:lvl2pPr>
    <a:lvl3pPr marL="4387850" algn="l" defTabSz="2193925" rtl="0" eaLnBrk="0" fontAlgn="base" hangingPunct="0">
      <a:spcBef>
        <a:spcPct val="30000"/>
      </a:spcBef>
      <a:spcAft>
        <a:spcPct val="0"/>
      </a:spcAft>
      <a:defRPr sz="5800" kern="1200">
        <a:solidFill>
          <a:schemeClr val="tx1"/>
        </a:solidFill>
        <a:latin typeface="+mn-lt"/>
        <a:ea typeface="ＭＳ Ｐゴシック" charset="-128"/>
        <a:cs typeface="+mn-cs"/>
      </a:defRPr>
    </a:lvl3pPr>
    <a:lvl4pPr marL="6583363" algn="l" defTabSz="2193925" rtl="0" eaLnBrk="0" fontAlgn="base" hangingPunct="0">
      <a:spcBef>
        <a:spcPct val="30000"/>
      </a:spcBef>
      <a:spcAft>
        <a:spcPct val="0"/>
      </a:spcAft>
      <a:defRPr sz="5800" kern="1200">
        <a:solidFill>
          <a:schemeClr val="tx1"/>
        </a:solidFill>
        <a:latin typeface="+mn-lt"/>
        <a:ea typeface="ＭＳ Ｐゴシック" charset="-128"/>
        <a:cs typeface="+mn-cs"/>
      </a:defRPr>
    </a:lvl4pPr>
    <a:lvl5pPr marL="8777288" algn="l" defTabSz="2193925" rtl="0" eaLnBrk="0" fontAlgn="base" hangingPunct="0">
      <a:spcBef>
        <a:spcPct val="30000"/>
      </a:spcBef>
      <a:spcAft>
        <a:spcPct val="0"/>
      </a:spcAft>
      <a:defRPr sz="5800" kern="1200">
        <a:solidFill>
          <a:schemeClr val="tx1"/>
        </a:solidFill>
        <a:latin typeface="+mn-lt"/>
        <a:ea typeface="ＭＳ Ｐゴシック" charset="-128"/>
        <a:cs typeface="+mn-cs"/>
      </a:defRPr>
    </a:lvl5pPr>
    <a:lvl6pPr marL="10972800" algn="l" defTabSz="2194560" rtl="0" eaLnBrk="1" latinLnBrk="0" hangingPunct="1">
      <a:defRPr sz="5800" kern="1200">
        <a:solidFill>
          <a:schemeClr val="tx1"/>
        </a:solidFill>
        <a:latin typeface="+mn-lt"/>
        <a:ea typeface="+mn-ea"/>
        <a:cs typeface="+mn-cs"/>
      </a:defRPr>
    </a:lvl6pPr>
    <a:lvl7pPr marL="13167360" algn="l" defTabSz="2194560" rtl="0" eaLnBrk="1" latinLnBrk="0" hangingPunct="1">
      <a:defRPr sz="5800" kern="1200">
        <a:solidFill>
          <a:schemeClr val="tx1"/>
        </a:solidFill>
        <a:latin typeface="+mn-lt"/>
        <a:ea typeface="+mn-ea"/>
        <a:cs typeface="+mn-cs"/>
      </a:defRPr>
    </a:lvl7pPr>
    <a:lvl8pPr marL="15361920" algn="l" defTabSz="2194560" rtl="0" eaLnBrk="1" latinLnBrk="0" hangingPunct="1">
      <a:defRPr sz="5800" kern="1200">
        <a:solidFill>
          <a:schemeClr val="tx1"/>
        </a:solidFill>
        <a:latin typeface="+mn-lt"/>
        <a:ea typeface="+mn-ea"/>
        <a:cs typeface="+mn-cs"/>
      </a:defRPr>
    </a:lvl8pPr>
    <a:lvl9pPr marL="17556480" algn="l" defTabSz="2194560" rtl="0" eaLnBrk="1" latinLnBrk="0" hangingPunct="1">
      <a:defRPr sz="5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598EB87-B156-4662-B519-C9EF3DCC3F64}" type="datetime1">
              <a:rPr lang="en-US"/>
              <a:pPr>
                <a:defRPr/>
              </a:pPr>
              <a:t>3/31/16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50E548-14DF-4167-99E7-EB7134003FB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1DBCB6-B9EF-442B-8B29-02B09FC7D045}" type="datetime1">
              <a:rPr lang="en-US"/>
              <a:pPr>
                <a:defRPr/>
              </a:pPr>
              <a:t>3/31/16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3EE632-E7CE-4BCE-BA2C-01E399BFD0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A3BB2A9-F11C-44B7-A49F-3A87A4258862}" type="datetime1">
              <a:rPr lang="en-US"/>
              <a:pPr>
                <a:defRPr/>
              </a:pPr>
              <a:t>3/31/16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8081B2-E6BB-4B4D-B795-9892EA202B3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8B5468-472B-491C-8040-70AC5EEB8892}" type="datetime1">
              <a:rPr lang="en-US"/>
              <a:pPr>
                <a:defRPr/>
              </a:pPr>
              <a:t>3/31/16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622CB1-7E3C-4428-A42B-A492C71782F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5E613D9-B0AC-4FF7-B394-289128E444AF}" type="datetime1">
              <a:rPr lang="en-US"/>
              <a:pPr>
                <a:defRPr/>
              </a:pPr>
              <a:t>3/31/16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2ABF91-B0B1-4A4D-B3AE-E93C77C21B1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BA219F5-4957-4A0F-9C2C-6312AB9695DA}" type="datetime1">
              <a:rPr lang="en-US"/>
              <a:pPr>
                <a:defRPr/>
              </a:pPr>
              <a:t>3/31/16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4F660F-857B-4AFC-89E0-88FB0EC0C05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92C016F-9E3B-4664-A02B-5A6A1F5F2B03}" type="datetime1">
              <a:rPr lang="en-US"/>
              <a:pPr>
                <a:defRPr/>
              </a:pPr>
              <a:t>3/31/16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1ED2FCB-9254-43C0-B3EB-557A267CCAE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F8D60FC-8231-42A2-ACFC-8DAE5E1121EA}" type="datetime1">
              <a:rPr lang="en-US"/>
              <a:pPr>
                <a:defRPr/>
              </a:pPr>
              <a:t>3/31/16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0FFD253-0C26-43FE-8A8D-51FEA04325A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1D14BF3-47C0-4AE4-AA0B-FEF3132A0DA0}" type="datetime1">
              <a:rPr lang="en-US"/>
              <a:pPr>
                <a:defRPr/>
              </a:pPr>
              <a:t>3/31/16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8C8CD44-E973-43F2-A7B6-A3B2BBA9948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E3C813-9E27-4FA5-B764-434FB1015BF9}" type="datetime1">
              <a:rPr lang="en-US"/>
              <a:pPr>
                <a:defRPr/>
              </a:pPr>
              <a:t>3/31/16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BCA11E9-4CE9-425A-9885-B93158736A1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rtlCol="0">
            <a:normAutofit/>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10115EE-1AB8-45C3-B737-EA8486A18712}" type="datetime1">
              <a:rPr lang="en-US"/>
              <a:pPr>
                <a:defRPr/>
              </a:pPr>
              <a:t>3/31/16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7C873B-9594-4ED2-BDA5-F1549417B24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93925" y="1317625"/>
            <a:ext cx="39503350" cy="5486400"/>
          </a:xfrm>
          <a:prstGeom prst="rect">
            <a:avLst/>
          </a:prstGeom>
          <a:noFill/>
          <a:ln w="9525">
            <a:noFill/>
            <a:miter lim="800000"/>
            <a:headEnd/>
            <a:tailEnd/>
          </a:ln>
        </p:spPr>
        <p:txBody>
          <a:bodyPr vert="horz" wrap="square" lIns="438912" tIns="219456" rIns="438912" bIns="219456"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193925" y="7680325"/>
            <a:ext cx="39503350" cy="21724938"/>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193925" y="30510163"/>
            <a:ext cx="10242550" cy="1752600"/>
          </a:xfrm>
          <a:prstGeom prst="rect">
            <a:avLst/>
          </a:prstGeom>
        </p:spPr>
        <p:txBody>
          <a:bodyPr vert="horz" wrap="square" lIns="438912" tIns="219456" rIns="438912" bIns="219456" numCol="1" anchor="ctr" anchorCtr="0" compatLnSpc="1">
            <a:prstTxWarp prst="textNoShape">
              <a:avLst/>
            </a:prstTxWarp>
          </a:bodyPr>
          <a:lstStyle>
            <a:lvl1pPr>
              <a:defRPr sz="5800">
                <a:solidFill>
                  <a:srgbClr val="898989"/>
                </a:solidFill>
                <a:latin typeface="Calibri" charset="0"/>
              </a:defRPr>
            </a:lvl1pPr>
          </a:lstStyle>
          <a:p>
            <a:pPr>
              <a:defRPr/>
            </a:pPr>
            <a:fld id="{A8FEBD64-1E0F-42F5-BE8F-19AB5DCF2DDD}" type="datetime1">
              <a:rPr lang="en-US"/>
              <a:pPr>
                <a:defRPr/>
              </a:pPr>
              <a:t>3/31/16</a:t>
            </a:fld>
            <a:endParaRPr lang="en-US"/>
          </a:p>
        </p:txBody>
      </p:sp>
      <p:sp>
        <p:nvSpPr>
          <p:cNvPr id="5" name="Footer Placeholder 4"/>
          <p:cNvSpPr>
            <a:spLocks noGrp="1"/>
          </p:cNvSpPr>
          <p:nvPr>
            <p:ph type="ftr" sz="quarter" idx="3"/>
          </p:nvPr>
        </p:nvSpPr>
        <p:spPr>
          <a:xfrm>
            <a:off x="14995525" y="30510163"/>
            <a:ext cx="13900150" cy="1752600"/>
          </a:xfrm>
          <a:prstGeom prst="rect">
            <a:avLst/>
          </a:prstGeom>
        </p:spPr>
        <p:txBody>
          <a:bodyPr vert="horz" lIns="438912" tIns="219456" rIns="438912" bIns="219456" rtlCol="0" anchor="ctr"/>
          <a:lstStyle>
            <a:lvl1pPr algn="ctr" defTabSz="2194560" fontAlgn="auto">
              <a:spcBef>
                <a:spcPts val="0"/>
              </a:spcBef>
              <a:spcAft>
                <a:spcPts val="0"/>
              </a:spcAft>
              <a:defRPr sz="58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1454725" y="30510163"/>
            <a:ext cx="10242550" cy="1752600"/>
          </a:xfrm>
          <a:prstGeom prst="rect">
            <a:avLst/>
          </a:prstGeom>
        </p:spPr>
        <p:txBody>
          <a:bodyPr vert="horz" wrap="square" lIns="438912" tIns="219456" rIns="438912" bIns="219456" numCol="1" anchor="ctr" anchorCtr="0" compatLnSpc="1">
            <a:prstTxWarp prst="textNoShape">
              <a:avLst/>
            </a:prstTxWarp>
          </a:bodyPr>
          <a:lstStyle>
            <a:lvl1pPr algn="r">
              <a:defRPr sz="5800">
                <a:solidFill>
                  <a:srgbClr val="898989"/>
                </a:solidFill>
                <a:latin typeface="Calibri" charset="0"/>
              </a:defRPr>
            </a:lvl1pPr>
          </a:lstStyle>
          <a:p>
            <a:pPr>
              <a:defRPr/>
            </a:pPr>
            <a:fld id="{07E48B49-EB4A-4D6D-AD45-2B68726B122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3925" rtl="0" eaLnBrk="1" fontAlgn="base" hangingPunct="1">
        <a:spcBef>
          <a:spcPct val="0"/>
        </a:spcBef>
        <a:spcAft>
          <a:spcPct val="0"/>
        </a:spcAft>
        <a:defRPr sz="21100" kern="1200">
          <a:solidFill>
            <a:schemeClr val="tx1"/>
          </a:solidFill>
          <a:latin typeface="+mj-lt"/>
          <a:ea typeface="ＭＳ Ｐゴシック" charset="-128"/>
          <a:cs typeface="ＭＳ Ｐゴシック" charset="-128"/>
        </a:defRPr>
      </a:lvl1pPr>
      <a:lvl2pPr algn="ctr" defTabSz="2193925" rtl="0" eaLnBrk="1" fontAlgn="base" hangingPunct="1">
        <a:spcBef>
          <a:spcPct val="0"/>
        </a:spcBef>
        <a:spcAft>
          <a:spcPct val="0"/>
        </a:spcAft>
        <a:defRPr sz="21100">
          <a:solidFill>
            <a:schemeClr val="tx1"/>
          </a:solidFill>
          <a:latin typeface="Calibri" charset="0"/>
          <a:ea typeface="ＭＳ Ｐゴシック" charset="-128"/>
          <a:cs typeface="ＭＳ Ｐゴシック" charset="-128"/>
        </a:defRPr>
      </a:lvl2pPr>
      <a:lvl3pPr algn="ctr" defTabSz="2193925" rtl="0" eaLnBrk="1" fontAlgn="base" hangingPunct="1">
        <a:spcBef>
          <a:spcPct val="0"/>
        </a:spcBef>
        <a:spcAft>
          <a:spcPct val="0"/>
        </a:spcAft>
        <a:defRPr sz="21100">
          <a:solidFill>
            <a:schemeClr val="tx1"/>
          </a:solidFill>
          <a:latin typeface="Calibri" charset="0"/>
          <a:ea typeface="ＭＳ Ｐゴシック" charset="-128"/>
          <a:cs typeface="ＭＳ Ｐゴシック" charset="-128"/>
        </a:defRPr>
      </a:lvl3pPr>
      <a:lvl4pPr algn="ctr" defTabSz="2193925" rtl="0" eaLnBrk="1" fontAlgn="base" hangingPunct="1">
        <a:spcBef>
          <a:spcPct val="0"/>
        </a:spcBef>
        <a:spcAft>
          <a:spcPct val="0"/>
        </a:spcAft>
        <a:defRPr sz="21100">
          <a:solidFill>
            <a:schemeClr val="tx1"/>
          </a:solidFill>
          <a:latin typeface="Calibri" charset="0"/>
          <a:ea typeface="ＭＳ Ｐゴシック" charset="-128"/>
          <a:cs typeface="ＭＳ Ｐゴシック" charset="-128"/>
        </a:defRPr>
      </a:lvl4pPr>
      <a:lvl5pPr algn="ctr" defTabSz="2193925" rtl="0" eaLnBrk="1" fontAlgn="base" hangingPunct="1">
        <a:spcBef>
          <a:spcPct val="0"/>
        </a:spcBef>
        <a:spcAft>
          <a:spcPct val="0"/>
        </a:spcAft>
        <a:defRPr sz="21100">
          <a:solidFill>
            <a:schemeClr val="tx1"/>
          </a:solidFill>
          <a:latin typeface="Calibri" charset="0"/>
          <a:ea typeface="ＭＳ Ｐゴシック" charset="-128"/>
          <a:cs typeface="ＭＳ Ｐゴシック" charset="-128"/>
        </a:defRPr>
      </a:lvl5pPr>
      <a:lvl6pPr marL="457200" algn="ctr" defTabSz="2193925" rtl="0" eaLnBrk="1" fontAlgn="base" hangingPunct="1">
        <a:spcBef>
          <a:spcPct val="0"/>
        </a:spcBef>
        <a:spcAft>
          <a:spcPct val="0"/>
        </a:spcAft>
        <a:defRPr sz="21100">
          <a:solidFill>
            <a:schemeClr val="tx1"/>
          </a:solidFill>
          <a:latin typeface="Calibri" charset="0"/>
          <a:ea typeface="ＭＳ Ｐゴシック" charset="-128"/>
          <a:cs typeface="ＭＳ Ｐゴシック" charset="-128"/>
        </a:defRPr>
      </a:lvl6pPr>
      <a:lvl7pPr marL="914400" algn="ctr" defTabSz="2193925" rtl="0" eaLnBrk="1" fontAlgn="base" hangingPunct="1">
        <a:spcBef>
          <a:spcPct val="0"/>
        </a:spcBef>
        <a:spcAft>
          <a:spcPct val="0"/>
        </a:spcAft>
        <a:defRPr sz="21100">
          <a:solidFill>
            <a:schemeClr val="tx1"/>
          </a:solidFill>
          <a:latin typeface="Calibri" charset="0"/>
          <a:ea typeface="ＭＳ Ｐゴシック" charset="-128"/>
          <a:cs typeface="ＭＳ Ｐゴシック" charset="-128"/>
        </a:defRPr>
      </a:lvl7pPr>
      <a:lvl8pPr marL="1371600" algn="ctr" defTabSz="2193925" rtl="0" eaLnBrk="1" fontAlgn="base" hangingPunct="1">
        <a:spcBef>
          <a:spcPct val="0"/>
        </a:spcBef>
        <a:spcAft>
          <a:spcPct val="0"/>
        </a:spcAft>
        <a:defRPr sz="21100">
          <a:solidFill>
            <a:schemeClr val="tx1"/>
          </a:solidFill>
          <a:latin typeface="Calibri" charset="0"/>
          <a:ea typeface="ＭＳ Ｐゴシック" charset="-128"/>
          <a:cs typeface="ＭＳ Ｐゴシック" charset="-128"/>
        </a:defRPr>
      </a:lvl8pPr>
      <a:lvl9pPr marL="1828800" algn="ctr" defTabSz="2193925" rtl="0" eaLnBrk="1" fontAlgn="base" hangingPunct="1">
        <a:spcBef>
          <a:spcPct val="0"/>
        </a:spcBef>
        <a:spcAft>
          <a:spcPct val="0"/>
        </a:spcAft>
        <a:defRPr sz="21100">
          <a:solidFill>
            <a:schemeClr val="tx1"/>
          </a:solidFill>
          <a:latin typeface="Calibri" charset="0"/>
          <a:ea typeface="ＭＳ Ｐゴシック" charset="-128"/>
          <a:cs typeface="ＭＳ Ｐゴシック" charset="-128"/>
        </a:defRPr>
      </a:lvl9pPr>
    </p:titleStyle>
    <p:bodyStyle>
      <a:lvl1pPr marL="1644650" indent="-1644650" algn="l" defTabSz="2193925" rtl="0" eaLnBrk="1" fontAlgn="base" hangingPunct="1">
        <a:spcBef>
          <a:spcPct val="20000"/>
        </a:spcBef>
        <a:spcAft>
          <a:spcPct val="0"/>
        </a:spcAft>
        <a:buFont typeface="Arial" charset="0"/>
        <a:buChar char="•"/>
        <a:defRPr sz="15400" kern="1200">
          <a:solidFill>
            <a:schemeClr val="tx1"/>
          </a:solidFill>
          <a:latin typeface="+mn-lt"/>
          <a:ea typeface="ＭＳ Ｐゴシック" charset="-128"/>
          <a:cs typeface="ＭＳ Ｐゴシック" charset="-128"/>
        </a:defRPr>
      </a:lvl1pPr>
      <a:lvl2pPr marL="3565525" indent="-1371600" algn="l" defTabSz="2193925" rtl="0" eaLnBrk="1" fontAlgn="base" hangingPunct="1">
        <a:spcBef>
          <a:spcPct val="20000"/>
        </a:spcBef>
        <a:spcAft>
          <a:spcPct val="0"/>
        </a:spcAft>
        <a:buFont typeface="Arial" charset="0"/>
        <a:buChar char="–"/>
        <a:defRPr sz="13400" kern="1200">
          <a:solidFill>
            <a:schemeClr val="tx1"/>
          </a:solidFill>
          <a:latin typeface="+mn-lt"/>
          <a:ea typeface="ＭＳ Ｐゴシック" charset="-128"/>
          <a:cs typeface="+mn-cs"/>
        </a:defRPr>
      </a:lvl2pPr>
      <a:lvl3pPr marL="5486400" indent="-1096963" algn="l" defTabSz="2193925" rtl="0" eaLnBrk="1" fontAlgn="base" hangingPunct="1">
        <a:spcBef>
          <a:spcPct val="20000"/>
        </a:spcBef>
        <a:spcAft>
          <a:spcPct val="0"/>
        </a:spcAft>
        <a:buFont typeface="Arial" charset="0"/>
        <a:buChar char="•"/>
        <a:defRPr sz="11500" kern="1200">
          <a:solidFill>
            <a:schemeClr val="tx1"/>
          </a:solidFill>
          <a:latin typeface="+mn-lt"/>
          <a:ea typeface="ＭＳ Ｐゴシック" charset="-128"/>
          <a:cs typeface="+mn-cs"/>
        </a:defRPr>
      </a:lvl3pPr>
      <a:lvl4pPr marL="7680325" indent="-1096963" algn="l" defTabSz="2193925" rtl="0" eaLnBrk="1" fontAlgn="base" hangingPunct="1">
        <a:spcBef>
          <a:spcPct val="20000"/>
        </a:spcBef>
        <a:spcAft>
          <a:spcPct val="0"/>
        </a:spcAft>
        <a:buFont typeface="Arial" charset="0"/>
        <a:buChar char="–"/>
        <a:defRPr sz="9600" kern="1200">
          <a:solidFill>
            <a:schemeClr val="tx1"/>
          </a:solidFill>
          <a:latin typeface="+mn-lt"/>
          <a:ea typeface="ＭＳ Ｐゴシック" charset="-128"/>
          <a:cs typeface="+mn-cs"/>
        </a:defRPr>
      </a:lvl4pPr>
      <a:lvl5pPr marL="9874250" indent="-1096963" algn="l" defTabSz="2193925" rtl="0" eaLnBrk="1" fontAlgn="base" hangingPunct="1">
        <a:spcBef>
          <a:spcPct val="20000"/>
        </a:spcBef>
        <a:spcAft>
          <a:spcPct val="0"/>
        </a:spcAft>
        <a:buFont typeface="Arial" charset="0"/>
        <a:buChar char="»"/>
        <a:defRPr sz="9600" kern="1200">
          <a:solidFill>
            <a:schemeClr val="tx1"/>
          </a:solidFill>
          <a:latin typeface="+mn-lt"/>
          <a:ea typeface="ＭＳ Ｐゴシック" charset="-128"/>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3228638" y="914400"/>
            <a:ext cx="17405350" cy="5486400"/>
          </a:xfrm>
        </p:spPr>
        <p:txBody>
          <a:bodyPr anchor="t"/>
          <a:lstStyle/>
          <a:p>
            <a:pPr eaLnBrk="1" hangingPunct="1"/>
            <a:r>
              <a:rPr lang="en-US" sz="8000" smtClean="0">
                <a:latin typeface="Arial Bold" charset="0"/>
              </a:rPr>
              <a:t>Title</a:t>
            </a:r>
            <a:r>
              <a:rPr lang="en-US" sz="8000" smtClean="0">
                <a:latin typeface="Arial Bold" charset="0"/>
                <a:cs typeface="Arial Bold" charset="0"/>
              </a:rPr>
              <a:t/>
            </a:r>
            <a:br>
              <a:rPr lang="en-US" sz="8000" smtClean="0">
                <a:latin typeface="Arial Bold" charset="0"/>
                <a:cs typeface="Arial Bold" charset="0"/>
              </a:rPr>
            </a:br>
            <a:r>
              <a:rPr lang="en-US" sz="4800" smtClean="0">
                <a:latin typeface="Garamond" pitchFamily="18" charset="0"/>
                <a:cs typeface="Times" charset="0"/>
              </a:rPr>
              <a:t>Name(s)</a:t>
            </a:r>
          </a:p>
        </p:txBody>
      </p:sp>
      <p:sp>
        <p:nvSpPr>
          <p:cNvPr id="2051" name="Title 1"/>
          <p:cNvSpPr txBox="1">
            <a:spLocks/>
          </p:cNvSpPr>
          <p:nvPr/>
        </p:nvSpPr>
        <p:spPr bwMode="auto">
          <a:xfrm>
            <a:off x="1371600" y="4818063"/>
            <a:ext cx="12344400" cy="2743200"/>
          </a:xfrm>
          <a:prstGeom prst="rect">
            <a:avLst/>
          </a:prstGeom>
          <a:noFill/>
          <a:ln w="9525">
            <a:noFill/>
            <a:miter lim="800000"/>
            <a:headEnd/>
            <a:tailEnd/>
          </a:ln>
        </p:spPr>
        <p:txBody>
          <a:bodyPr lIns="438912" tIns="219456" rIns="438912" bIns="219456"/>
          <a:lstStyle/>
          <a:p>
            <a:r>
              <a:rPr lang="en-US" sz="4800" dirty="0">
                <a:latin typeface="Garamond" pitchFamily="18" charset="0"/>
                <a:cs typeface="Times" charset="0"/>
              </a:rPr>
              <a:t>Center(s) for … (or) Division of …</a:t>
            </a:r>
          </a:p>
          <a:p>
            <a:r>
              <a:rPr lang="en-US" sz="4800" dirty="0">
                <a:latin typeface="Garamond" pitchFamily="18" charset="0"/>
                <a:cs typeface="Times" charset="0"/>
              </a:rPr>
              <a:t>The Research Institute at</a:t>
            </a:r>
          </a:p>
          <a:p>
            <a:r>
              <a:rPr lang="en-US" sz="4800" dirty="0">
                <a:latin typeface="Garamond" pitchFamily="18" charset="0"/>
                <a:cs typeface="Times" charset="0"/>
              </a:rPr>
              <a:t>Nationwide Children’s Hospital</a:t>
            </a:r>
          </a:p>
        </p:txBody>
      </p:sp>
      <p:sp>
        <p:nvSpPr>
          <p:cNvPr id="11" name="Title 1"/>
          <p:cNvSpPr txBox="1">
            <a:spLocks/>
          </p:cNvSpPr>
          <p:nvPr/>
        </p:nvSpPr>
        <p:spPr>
          <a:xfrm>
            <a:off x="15544800" y="4818063"/>
            <a:ext cx="12801600" cy="2743200"/>
          </a:xfrm>
          <a:prstGeom prst="rect">
            <a:avLst/>
          </a:prstGeom>
        </p:spPr>
        <p:txBody>
          <a:bodyPr lIns="438912" tIns="219456" rIns="438912" bIns="219456" anchor="b">
            <a:normAutofit/>
          </a:bodyPr>
          <a:lstStyle/>
          <a:p>
            <a:pPr algn="ctr" defTabSz="2194560" fontAlgn="auto">
              <a:spcAft>
                <a:spcPts val="0"/>
              </a:spcAft>
              <a:defRPr/>
            </a:pPr>
            <a:r>
              <a:rPr lang="en-US" sz="4800" dirty="0">
                <a:latin typeface="Garamond" pitchFamily="18" charset="0"/>
                <a:ea typeface="+mj-ea"/>
                <a:cs typeface="Times"/>
              </a:rPr>
              <a:t>Columbus, Ohio</a:t>
            </a:r>
          </a:p>
        </p:txBody>
      </p:sp>
      <p:sp>
        <p:nvSpPr>
          <p:cNvPr id="12" name="Title 1"/>
          <p:cNvSpPr txBox="1">
            <a:spLocks/>
          </p:cNvSpPr>
          <p:nvPr/>
        </p:nvSpPr>
        <p:spPr>
          <a:xfrm>
            <a:off x="32292925" y="4818063"/>
            <a:ext cx="10058400" cy="2743200"/>
          </a:xfrm>
          <a:prstGeom prst="rect">
            <a:avLst/>
          </a:prstGeom>
        </p:spPr>
        <p:txBody>
          <a:bodyPr lIns="438912" tIns="219456" rIns="438912" bIns="219456">
            <a:normAutofit/>
          </a:bodyPr>
          <a:lstStyle/>
          <a:p>
            <a:pPr defTabSz="2194560" fontAlgn="auto">
              <a:spcAft>
                <a:spcPts val="0"/>
              </a:spcAft>
              <a:defRPr/>
            </a:pPr>
            <a:r>
              <a:rPr lang="en-US" sz="4800" dirty="0">
                <a:latin typeface="Garamond" pitchFamily="18" charset="0"/>
                <a:ea typeface="+mj-ea"/>
                <a:cs typeface="Times"/>
              </a:rPr>
              <a:t>Department(s) of</a:t>
            </a:r>
          </a:p>
          <a:p>
            <a:pPr defTabSz="2194560" fontAlgn="auto">
              <a:spcAft>
                <a:spcPts val="0"/>
              </a:spcAft>
              <a:defRPr/>
            </a:pPr>
            <a:r>
              <a:rPr lang="en-US" sz="4800" dirty="0">
                <a:latin typeface="Garamond" pitchFamily="18" charset="0"/>
                <a:ea typeface="+mj-ea"/>
                <a:cs typeface="Times"/>
              </a:rPr>
              <a:t>College of Medicine</a:t>
            </a:r>
          </a:p>
          <a:p>
            <a:pPr defTabSz="2194560" fontAlgn="auto">
              <a:spcAft>
                <a:spcPts val="0"/>
              </a:spcAft>
              <a:defRPr/>
            </a:pPr>
            <a:r>
              <a:rPr lang="en-US" sz="4800" dirty="0">
                <a:latin typeface="Garamond" pitchFamily="18" charset="0"/>
                <a:ea typeface="+mj-ea"/>
                <a:cs typeface="Times"/>
              </a:rPr>
              <a:t>The Ohio State </a:t>
            </a:r>
            <a:r>
              <a:rPr lang="en-US" sz="4800" dirty="0" smtClean="0">
                <a:latin typeface="Garamond" pitchFamily="18" charset="0"/>
                <a:ea typeface="+mj-ea"/>
                <a:cs typeface="Times"/>
              </a:rPr>
              <a:t>University</a:t>
            </a:r>
            <a:endParaRPr lang="en-US" sz="4800" dirty="0">
              <a:latin typeface="Garamond" pitchFamily="18" charset="0"/>
              <a:ea typeface="+mj-ea"/>
              <a:cs typeface="Times"/>
            </a:endParaRPr>
          </a:p>
        </p:txBody>
      </p:sp>
      <p:cxnSp>
        <p:nvCxnSpPr>
          <p:cNvPr id="17" name="Straight Connector 16"/>
          <p:cNvCxnSpPr>
            <a:cxnSpLocks noChangeShapeType="1"/>
          </p:cNvCxnSpPr>
          <p:nvPr/>
        </p:nvCxnSpPr>
        <p:spPr bwMode="auto">
          <a:xfrm>
            <a:off x="1371600" y="7866063"/>
            <a:ext cx="41148000" cy="1587"/>
          </a:xfrm>
          <a:prstGeom prst="line">
            <a:avLst/>
          </a:prstGeom>
          <a:noFill/>
          <a:ln w="127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nvGrpSpPr>
          <p:cNvPr id="2055" name="Group 3"/>
          <p:cNvGrpSpPr>
            <a:grpSpLocks/>
          </p:cNvGrpSpPr>
          <p:nvPr/>
        </p:nvGrpSpPr>
        <p:grpSpPr bwMode="auto">
          <a:xfrm>
            <a:off x="15544800" y="8170863"/>
            <a:ext cx="12801600" cy="1447800"/>
            <a:chOff x="15544800" y="8170863"/>
            <a:chExt cx="12801600" cy="1447800"/>
          </a:xfrm>
        </p:grpSpPr>
        <p:sp>
          <p:nvSpPr>
            <p:cNvPr id="2089" name="Title 1"/>
            <p:cNvSpPr txBox="1">
              <a:spLocks/>
            </p:cNvSpPr>
            <p:nvPr/>
          </p:nvSpPr>
          <p:spPr bwMode="auto">
            <a:xfrm>
              <a:off x="15544800" y="8170863"/>
              <a:ext cx="12801600" cy="1447800"/>
            </a:xfrm>
            <a:prstGeom prst="rect">
              <a:avLst/>
            </a:prstGeom>
            <a:noFill/>
            <a:ln w="9525">
              <a:noFill/>
              <a:miter lim="800000"/>
              <a:headEnd/>
              <a:tailEnd/>
            </a:ln>
          </p:spPr>
          <p:txBody>
            <a:bodyPr lIns="438912" tIns="219456" rIns="438912" bIns="219456"/>
            <a:lstStyle/>
            <a:p>
              <a:pPr algn="ctr"/>
              <a:r>
                <a:rPr lang="en-US" sz="6000">
                  <a:solidFill>
                    <a:schemeClr val="accent1"/>
                  </a:solidFill>
                  <a:latin typeface="Arial Bold" charset="0"/>
                </a:rPr>
                <a:t>methods</a:t>
              </a:r>
            </a:p>
          </p:txBody>
        </p:sp>
        <p:cxnSp>
          <p:nvCxnSpPr>
            <p:cNvPr id="19" name="Straight Connector 18"/>
            <p:cNvCxnSpPr>
              <a:cxnSpLocks noChangeShapeType="1"/>
            </p:cNvCxnSpPr>
            <p:nvPr/>
          </p:nvCxnSpPr>
          <p:spPr bwMode="auto">
            <a:xfrm>
              <a:off x="15544800" y="9544050"/>
              <a:ext cx="12801600" cy="1588"/>
            </a:xfrm>
            <a:prstGeom prst="line">
              <a:avLst/>
            </a:prstGeom>
            <a:noFill/>
            <a:ln w="50800">
              <a:solidFill>
                <a:schemeClr val="accent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grpSp>
        <p:nvGrpSpPr>
          <p:cNvPr id="2056" name="Group 4"/>
          <p:cNvGrpSpPr>
            <a:grpSpLocks/>
          </p:cNvGrpSpPr>
          <p:nvPr/>
        </p:nvGrpSpPr>
        <p:grpSpPr bwMode="auto">
          <a:xfrm>
            <a:off x="30175200" y="8170863"/>
            <a:ext cx="12344400" cy="1447800"/>
            <a:chOff x="30175200" y="8170863"/>
            <a:chExt cx="12344400" cy="1447800"/>
          </a:xfrm>
        </p:grpSpPr>
        <p:sp>
          <p:nvSpPr>
            <p:cNvPr id="2087" name="Title 1"/>
            <p:cNvSpPr txBox="1">
              <a:spLocks/>
            </p:cNvSpPr>
            <p:nvPr/>
          </p:nvSpPr>
          <p:spPr bwMode="auto">
            <a:xfrm>
              <a:off x="30175200" y="8170863"/>
              <a:ext cx="12344400" cy="1447800"/>
            </a:xfrm>
            <a:prstGeom prst="rect">
              <a:avLst/>
            </a:prstGeom>
            <a:noFill/>
            <a:ln w="9525">
              <a:noFill/>
              <a:miter lim="800000"/>
              <a:headEnd/>
              <a:tailEnd/>
            </a:ln>
          </p:spPr>
          <p:txBody>
            <a:bodyPr lIns="438912" tIns="219456" rIns="438912" bIns="219456"/>
            <a:lstStyle/>
            <a:p>
              <a:pPr algn="ctr"/>
              <a:r>
                <a:rPr lang="en-US" sz="6000">
                  <a:solidFill>
                    <a:schemeClr val="accent1"/>
                  </a:solidFill>
                  <a:latin typeface="Arial Bold" charset="0"/>
                </a:rPr>
                <a:t>discussion</a:t>
              </a:r>
            </a:p>
          </p:txBody>
        </p:sp>
        <p:cxnSp>
          <p:nvCxnSpPr>
            <p:cNvPr id="27" name="Straight Connector 26"/>
            <p:cNvCxnSpPr>
              <a:cxnSpLocks noChangeShapeType="1"/>
            </p:cNvCxnSpPr>
            <p:nvPr/>
          </p:nvCxnSpPr>
          <p:spPr bwMode="auto">
            <a:xfrm>
              <a:off x="30175200" y="9542463"/>
              <a:ext cx="12344400" cy="1587"/>
            </a:xfrm>
            <a:prstGeom prst="line">
              <a:avLst/>
            </a:prstGeom>
            <a:noFill/>
            <a:ln w="50800">
              <a:solidFill>
                <a:schemeClr val="accent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grpSp>
        <p:nvGrpSpPr>
          <p:cNvPr id="2057" name="Group 1"/>
          <p:cNvGrpSpPr>
            <a:grpSpLocks/>
          </p:cNvGrpSpPr>
          <p:nvPr/>
        </p:nvGrpSpPr>
        <p:grpSpPr bwMode="auto">
          <a:xfrm>
            <a:off x="1371600" y="8170863"/>
            <a:ext cx="12344400" cy="1447800"/>
            <a:chOff x="1371600" y="8170863"/>
            <a:chExt cx="12344400" cy="1447800"/>
          </a:xfrm>
        </p:grpSpPr>
        <p:sp>
          <p:nvSpPr>
            <p:cNvPr id="13" name="Title 1"/>
            <p:cNvSpPr txBox="1">
              <a:spLocks/>
            </p:cNvSpPr>
            <p:nvPr/>
          </p:nvSpPr>
          <p:spPr>
            <a:xfrm>
              <a:off x="1371600" y="8170863"/>
              <a:ext cx="12344400" cy="1447800"/>
            </a:xfrm>
            <a:prstGeom prst="rect">
              <a:avLst/>
            </a:prstGeom>
          </p:spPr>
          <p:txBody>
            <a:bodyPr lIns="438912" tIns="219456" rIns="438912" bIns="219456">
              <a:normAutofit/>
            </a:bodyPr>
            <a:lstStyle/>
            <a:p>
              <a:pPr algn="ctr" defTabSz="2194560" fontAlgn="auto">
                <a:spcAft>
                  <a:spcPts val="0"/>
                </a:spcAft>
                <a:defRPr/>
              </a:pPr>
              <a:r>
                <a:rPr lang="en-US" sz="6000" dirty="0">
                  <a:solidFill>
                    <a:schemeClr val="accent1"/>
                  </a:solidFill>
                  <a:latin typeface="Arial Bold"/>
                  <a:ea typeface="+mj-ea"/>
                  <a:cs typeface="Arial Bold"/>
                </a:rPr>
                <a:t>abstract</a:t>
              </a:r>
            </a:p>
          </p:txBody>
        </p:sp>
        <p:cxnSp>
          <p:nvCxnSpPr>
            <p:cNvPr id="28" name="Straight Connector 27"/>
            <p:cNvCxnSpPr>
              <a:cxnSpLocks noChangeShapeType="1"/>
            </p:cNvCxnSpPr>
            <p:nvPr/>
          </p:nvCxnSpPr>
          <p:spPr bwMode="auto">
            <a:xfrm flipV="1">
              <a:off x="1371600" y="9544050"/>
              <a:ext cx="12344400" cy="1588"/>
            </a:xfrm>
            <a:prstGeom prst="line">
              <a:avLst/>
            </a:prstGeom>
            <a:noFill/>
            <a:ln w="50800">
              <a:solidFill>
                <a:schemeClr val="accent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sp>
        <p:nvSpPr>
          <p:cNvPr id="2058" name="TextBox 54"/>
          <p:cNvSpPr txBox="1">
            <a:spLocks noChangeArrowheads="1"/>
          </p:cNvSpPr>
          <p:nvPr/>
        </p:nvSpPr>
        <p:spPr bwMode="auto">
          <a:xfrm>
            <a:off x="1371600" y="10147300"/>
            <a:ext cx="12344400" cy="1076325"/>
          </a:xfrm>
          <a:prstGeom prst="rect">
            <a:avLst/>
          </a:prstGeom>
          <a:noFill/>
          <a:ln w="9525">
            <a:noFill/>
            <a:miter lim="800000"/>
            <a:headEnd/>
            <a:tailEnd/>
          </a:ln>
        </p:spPr>
        <p:txBody>
          <a:bodyPr>
            <a:spAutoFit/>
          </a:bodyPr>
          <a:lstStyle/>
          <a:p>
            <a:r>
              <a:rPr lang="en-US" sz="3200">
                <a:latin typeface="Garamond" pitchFamily="18" charset="0"/>
                <a:cs typeface="Times" charset="0"/>
              </a:rPr>
              <a:t>Please type or copy the </a:t>
            </a:r>
            <a:r>
              <a:rPr lang="en-US" sz="3200" b="1">
                <a:latin typeface="Garamond" pitchFamily="18" charset="0"/>
                <a:cs typeface="Times" charset="0"/>
              </a:rPr>
              <a:t>abstract </a:t>
            </a:r>
            <a:r>
              <a:rPr lang="en-US" sz="3200">
                <a:latin typeface="Garamond" pitchFamily="18" charset="0"/>
                <a:cs typeface="Times" charset="0"/>
              </a:rPr>
              <a:t>into this box.</a:t>
            </a:r>
          </a:p>
          <a:p>
            <a:r>
              <a:rPr lang="en-US" sz="3200">
                <a:latin typeface="Garamond" pitchFamily="18" charset="0"/>
                <a:cs typeface="Times" charset="0"/>
              </a:rPr>
              <a:t>This is a text box and can be resized to your liking.</a:t>
            </a:r>
          </a:p>
        </p:txBody>
      </p:sp>
      <p:sp>
        <p:nvSpPr>
          <p:cNvPr id="2059" name="TextBox 55"/>
          <p:cNvSpPr txBox="1">
            <a:spLocks noChangeArrowheads="1"/>
          </p:cNvSpPr>
          <p:nvPr/>
        </p:nvSpPr>
        <p:spPr bwMode="auto">
          <a:xfrm>
            <a:off x="15544800" y="10147300"/>
            <a:ext cx="12801600" cy="1076325"/>
          </a:xfrm>
          <a:prstGeom prst="rect">
            <a:avLst/>
          </a:prstGeom>
          <a:noFill/>
          <a:ln w="9525">
            <a:noFill/>
            <a:miter lim="800000"/>
            <a:headEnd/>
            <a:tailEnd/>
          </a:ln>
        </p:spPr>
        <p:txBody>
          <a:bodyPr>
            <a:spAutoFit/>
          </a:bodyPr>
          <a:lstStyle/>
          <a:p>
            <a:r>
              <a:rPr lang="en-US" sz="3200">
                <a:latin typeface="Garamond" pitchFamily="18" charset="0"/>
                <a:cs typeface="Times" charset="0"/>
              </a:rPr>
              <a:t>Please type or copy the scientific </a:t>
            </a:r>
            <a:r>
              <a:rPr lang="en-US" sz="3200" b="1">
                <a:latin typeface="Garamond" pitchFamily="18" charset="0"/>
                <a:cs typeface="Times" charset="0"/>
              </a:rPr>
              <a:t>methods </a:t>
            </a:r>
            <a:r>
              <a:rPr lang="en-US" sz="3200">
                <a:latin typeface="Garamond" pitchFamily="18" charset="0"/>
                <a:cs typeface="Times" charset="0"/>
              </a:rPr>
              <a:t>of your research into this box.</a:t>
            </a:r>
          </a:p>
          <a:p>
            <a:r>
              <a:rPr lang="en-US" sz="3200">
                <a:latin typeface="Garamond" pitchFamily="18" charset="0"/>
                <a:cs typeface="Times" charset="0"/>
              </a:rPr>
              <a:t>This is a text box and can be resized to your liking.</a:t>
            </a:r>
          </a:p>
        </p:txBody>
      </p:sp>
      <p:sp>
        <p:nvSpPr>
          <p:cNvPr id="2060" name="TextBox 56"/>
          <p:cNvSpPr txBox="1">
            <a:spLocks noChangeArrowheads="1"/>
          </p:cNvSpPr>
          <p:nvPr/>
        </p:nvSpPr>
        <p:spPr bwMode="auto">
          <a:xfrm>
            <a:off x="30175200" y="10147300"/>
            <a:ext cx="12344400" cy="1076325"/>
          </a:xfrm>
          <a:prstGeom prst="rect">
            <a:avLst/>
          </a:prstGeom>
          <a:noFill/>
          <a:ln w="9525">
            <a:noFill/>
            <a:miter lim="800000"/>
            <a:headEnd/>
            <a:tailEnd/>
          </a:ln>
        </p:spPr>
        <p:txBody>
          <a:bodyPr>
            <a:spAutoFit/>
          </a:bodyPr>
          <a:lstStyle/>
          <a:p>
            <a:r>
              <a:rPr lang="en-US" sz="3200">
                <a:latin typeface="Garamond" pitchFamily="18" charset="0"/>
                <a:cs typeface="Times" charset="0"/>
              </a:rPr>
              <a:t>Please type or copy the </a:t>
            </a:r>
            <a:r>
              <a:rPr lang="en-US" sz="3200" b="1">
                <a:latin typeface="Garamond" pitchFamily="18" charset="0"/>
                <a:cs typeface="Times" charset="0"/>
              </a:rPr>
              <a:t>discussion </a:t>
            </a:r>
            <a:r>
              <a:rPr lang="en-US" sz="3200">
                <a:latin typeface="Garamond" pitchFamily="18" charset="0"/>
                <a:cs typeface="Times" charset="0"/>
              </a:rPr>
              <a:t>into this box.</a:t>
            </a:r>
          </a:p>
          <a:p>
            <a:r>
              <a:rPr lang="en-US" sz="3200">
                <a:latin typeface="Garamond" pitchFamily="18" charset="0"/>
                <a:cs typeface="Times" charset="0"/>
              </a:rPr>
              <a:t>This is a text box and can be resized to your liking.</a:t>
            </a:r>
          </a:p>
        </p:txBody>
      </p:sp>
      <p:grpSp>
        <p:nvGrpSpPr>
          <p:cNvPr id="2061" name="Group 6"/>
          <p:cNvGrpSpPr>
            <a:grpSpLocks/>
          </p:cNvGrpSpPr>
          <p:nvPr/>
        </p:nvGrpSpPr>
        <p:grpSpPr bwMode="auto">
          <a:xfrm>
            <a:off x="15544800" y="16895763"/>
            <a:ext cx="12801600" cy="1447800"/>
            <a:chOff x="15544800" y="16895763"/>
            <a:chExt cx="12801600" cy="1447800"/>
          </a:xfrm>
        </p:grpSpPr>
        <p:sp>
          <p:nvSpPr>
            <p:cNvPr id="2083" name="Title 1"/>
            <p:cNvSpPr txBox="1">
              <a:spLocks/>
            </p:cNvSpPr>
            <p:nvPr/>
          </p:nvSpPr>
          <p:spPr bwMode="auto">
            <a:xfrm>
              <a:off x="15544800" y="16895763"/>
              <a:ext cx="12801600" cy="1447800"/>
            </a:xfrm>
            <a:prstGeom prst="rect">
              <a:avLst/>
            </a:prstGeom>
            <a:noFill/>
            <a:ln w="9525">
              <a:noFill/>
              <a:miter lim="800000"/>
              <a:headEnd/>
              <a:tailEnd/>
            </a:ln>
          </p:spPr>
          <p:txBody>
            <a:bodyPr lIns="438912" tIns="219456" rIns="438912" bIns="219456"/>
            <a:lstStyle/>
            <a:p>
              <a:pPr algn="ctr"/>
              <a:r>
                <a:rPr lang="en-US" sz="6000">
                  <a:solidFill>
                    <a:schemeClr val="accent1"/>
                  </a:solidFill>
                  <a:latin typeface="Arial Bold" charset="0"/>
                </a:rPr>
                <a:t>results</a:t>
              </a:r>
            </a:p>
          </p:txBody>
        </p:sp>
        <p:cxnSp>
          <p:nvCxnSpPr>
            <p:cNvPr id="61" name="Straight Connector 60"/>
            <p:cNvCxnSpPr>
              <a:cxnSpLocks noChangeShapeType="1"/>
            </p:cNvCxnSpPr>
            <p:nvPr/>
          </p:nvCxnSpPr>
          <p:spPr bwMode="auto">
            <a:xfrm>
              <a:off x="15544800" y="18268950"/>
              <a:ext cx="12801600" cy="1588"/>
            </a:xfrm>
            <a:prstGeom prst="line">
              <a:avLst/>
            </a:prstGeom>
            <a:noFill/>
            <a:ln w="50800">
              <a:solidFill>
                <a:schemeClr val="accent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grpSp>
        <p:nvGrpSpPr>
          <p:cNvPr id="2062" name="Group 7"/>
          <p:cNvGrpSpPr>
            <a:grpSpLocks/>
          </p:cNvGrpSpPr>
          <p:nvPr/>
        </p:nvGrpSpPr>
        <p:grpSpPr bwMode="auto">
          <a:xfrm>
            <a:off x="30175200" y="16895763"/>
            <a:ext cx="12344400" cy="1447800"/>
            <a:chOff x="30175200" y="16895763"/>
            <a:chExt cx="12344400" cy="1447800"/>
          </a:xfrm>
        </p:grpSpPr>
        <p:sp>
          <p:nvSpPr>
            <p:cNvPr id="2081" name="Title 1"/>
            <p:cNvSpPr txBox="1">
              <a:spLocks/>
            </p:cNvSpPr>
            <p:nvPr/>
          </p:nvSpPr>
          <p:spPr bwMode="auto">
            <a:xfrm>
              <a:off x="30175200" y="16895763"/>
              <a:ext cx="12344400" cy="1447800"/>
            </a:xfrm>
            <a:prstGeom prst="rect">
              <a:avLst/>
            </a:prstGeom>
            <a:noFill/>
            <a:ln w="9525">
              <a:noFill/>
              <a:miter lim="800000"/>
              <a:headEnd/>
              <a:tailEnd/>
            </a:ln>
          </p:spPr>
          <p:txBody>
            <a:bodyPr lIns="438912" tIns="219456" rIns="438912" bIns="219456"/>
            <a:lstStyle/>
            <a:p>
              <a:pPr algn="ctr"/>
              <a:r>
                <a:rPr lang="en-US" sz="6000">
                  <a:solidFill>
                    <a:schemeClr val="accent1"/>
                  </a:solidFill>
                  <a:latin typeface="Arial Bold" charset="0"/>
                </a:rPr>
                <a:t>references</a:t>
              </a:r>
            </a:p>
          </p:txBody>
        </p:sp>
        <p:cxnSp>
          <p:nvCxnSpPr>
            <p:cNvPr id="62" name="Straight Connector 61"/>
            <p:cNvCxnSpPr>
              <a:cxnSpLocks noChangeShapeType="1"/>
            </p:cNvCxnSpPr>
            <p:nvPr/>
          </p:nvCxnSpPr>
          <p:spPr bwMode="auto">
            <a:xfrm>
              <a:off x="30175200" y="18267363"/>
              <a:ext cx="12344400" cy="1587"/>
            </a:xfrm>
            <a:prstGeom prst="line">
              <a:avLst/>
            </a:prstGeom>
            <a:noFill/>
            <a:ln w="50800">
              <a:solidFill>
                <a:schemeClr val="accent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grpSp>
        <p:nvGrpSpPr>
          <p:cNvPr id="2063" name="Group 5"/>
          <p:cNvGrpSpPr>
            <a:grpSpLocks/>
          </p:cNvGrpSpPr>
          <p:nvPr/>
        </p:nvGrpSpPr>
        <p:grpSpPr bwMode="auto">
          <a:xfrm>
            <a:off x="1371600" y="16895763"/>
            <a:ext cx="12344400" cy="1447800"/>
            <a:chOff x="1371600" y="16895763"/>
            <a:chExt cx="12344400" cy="1447800"/>
          </a:xfrm>
        </p:grpSpPr>
        <p:sp>
          <p:nvSpPr>
            <p:cNvPr id="58" name="Title 1"/>
            <p:cNvSpPr txBox="1">
              <a:spLocks/>
            </p:cNvSpPr>
            <p:nvPr/>
          </p:nvSpPr>
          <p:spPr>
            <a:xfrm>
              <a:off x="1371600" y="16895763"/>
              <a:ext cx="12344400" cy="1447800"/>
            </a:xfrm>
            <a:prstGeom prst="rect">
              <a:avLst/>
            </a:prstGeom>
          </p:spPr>
          <p:txBody>
            <a:bodyPr lIns="438912" tIns="219456" rIns="438912" bIns="219456">
              <a:normAutofit/>
            </a:bodyPr>
            <a:lstStyle/>
            <a:p>
              <a:pPr algn="ctr" defTabSz="2194560" fontAlgn="auto">
                <a:spcAft>
                  <a:spcPts val="0"/>
                </a:spcAft>
                <a:defRPr/>
              </a:pPr>
              <a:r>
                <a:rPr lang="en-US" sz="6000" dirty="0">
                  <a:solidFill>
                    <a:schemeClr val="accent1"/>
                  </a:solidFill>
                  <a:latin typeface="Arial Bold"/>
                  <a:ea typeface="+mj-ea"/>
                  <a:cs typeface="Arial Bold"/>
                </a:rPr>
                <a:t>background</a:t>
              </a:r>
            </a:p>
          </p:txBody>
        </p:sp>
        <p:cxnSp>
          <p:nvCxnSpPr>
            <p:cNvPr id="63" name="Straight Connector 62"/>
            <p:cNvCxnSpPr>
              <a:cxnSpLocks noChangeShapeType="1"/>
            </p:cNvCxnSpPr>
            <p:nvPr/>
          </p:nvCxnSpPr>
          <p:spPr bwMode="auto">
            <a:xfrm>
              <a:off x="1371600" y="18267363"/>
              <a:ext cx="12344400" cy="1587"/>
            </a:xfrm>
            <a:prstGeom prst="line">
              <a:avLst/>
            </a:prstGeom>
            <a:noFill/>
            <a:ln w="50800">
              <a:solidFill>
                <a:schemeClr val="accent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sp>
        <p:nvSpPr>
          <p:cNvPr id="2064" name="TextBox 63"/>
          <p:cNvSpPr txBox="1">
            <a:spLocks noChangeArrowheads="1"/>
          </p:cNvSpPr>
          <p:nvPr/>
        </p:nvSpPr>
        <p:spPr bwMode="auto">
          <a:xfrm>
            <a:off x="1371600" y="18872200"/>
            <a:ext cx="12344400" cy="1076325"/>
          </a:xfrm>
          <a:prstGeom prst="rect">
            <a:avLst/>
          </a:prstGeom>
          <a:noFill/>
          <a:ln w="9525">
            <a:noFill/>
            <a:miter lim="800000"/>
            <a:headEnd/>
            <a:tailEnd/>
          </a:ln>
        </p:spPr>
        <p:txBody>
          <a:bodyPr>
            <a:spAutoFit/>
          </a:bodyPr>
          <a:lstStyle/>
          <a:p>
            <a:r>
              <a:rPr lang="en-US" sz="3200">
                <a:latin typeface="Garamond" pitchFamily="18" charset="0"/>
                <a:cs typeface="Times" charset="0"/>
              </a:rPr>
              <a:t>Please type or copy the </a:t>
            </a:r>
            <a:r>
              <a:rPr lang="en-US" sz="3200" b="1">
                <a:latin typeface="Garamond" pitchFamily="18" charset="0"/>
                <a:cs typeface="Times" charset="0"/>
              </a:rPr>
              <a:t>background </a:t>
            </a:r>
            <a:r>
              <a:rPr lang="en-US" sz="3200">
                <a:latin typeface="Garamond" pitchFamily="18" charset="0"/>
                <a:cs typeface="Times" charset="0"/>
              </a:rPr>
              <a:t>into this box.</a:t>
            </a:r>
          </a:p>
          <a:p>
            <a:r>
              <a:rPr lang="en-US" sz="3200">
                <a:latin typeface="Garamond" pitchFamily="18" charset="0"/>
                <a:cs typeface="Times" charset="0"/>
              </a:rPr>
              <a:t>This is a text box and can be resized to your liking.</a:t>
            </a:r>
          </a:p>
        </p:txBody>
      </p:sp>
      <p:sp>
        <p:nvSpPr>
          <p:cNvPr id="2065" name="TextBox 64"/>
          <p:cNvSpPr txBox="1">
            <a:spLocks noChangeArrowheads="1"/>
          </p:cNvSpPr>
          <p:nvPr/>
        </p:nvSpPr>
        <p:spPr bwMode="auto">
          <a:xfrm>
            <a:off x="15544800" y="18872200"/>
            <a:ext cx="12801600" cy="1076325"/>
          </a:xfrm>
          <a:prstGeom prst="rect">
            <a:avLst/>
          </a:prstGeom>
          <a:noFill/>
          <a:ln w="9525">
            <a:noFill/>
            <a:miter lim="800000"/>
            <a:headEnd/>
            <a:tailEnd/>
          </a:ln>
        </p:spPr>
        <p:txBody>
          <a:bodyPr>
            <a:spAutoFit/>
          </a:bodyPr>
          <a:lstStyle/>
          <a:p>
            <a:r>
              <a:rPr lang="en-US" sz="3200">
                <a:latin typeface="Garamond" pitchFamily="18" charset="0"/>
                <a:cs typeface="Times" charset="0"/>
              </a:rPr>
              <a:t>Please type or copy the </a:t>
            </a:r>
            <a:r>
              <a:rPr lang="en-US" sz="3200" b="1">
                <a:latin typeface="Garamond" pitchFamily="18" charset="0"/>
                <a:cs typeface="Times" charset="0"/>
              </a:rPr>
              <a:t>results</a:t>
            </a:r>
            <a:r>
              <a:rPr lang="en-US" sz="3200">
                <a:latin typeface="Garamond" pitchFamily="18" charset="0"/>
                <a:cs typeface="Times" charset="0"/>
              </a:rPr>
              <a:t> into this box.</a:t>
            </a:r>
          </a:p>
          <a:p>
            <a:r>
              <a:rPr lang="en-US" sz="3200">
                <a:latin typeface="Garamond" pitchFamily="18" charset="0"/>
                <a:cs typeface="Times" charset="0"/>
              </a:rPr>
              <a:t>This is a text box and can be resized to your liking.</a:t>
            </a:r>
          </a:p>
        </p:txBody>
      </p:sp>
      <p:sp>
        <p:nvSpPr>
          <p:cNvPr id="2066" name="TextBox 65"/>
          <p:cNvSpPr txBox="1">
            <a:spLocks noChangeArrowheads="1"/>
          </p:cNvSpPr>
          <p:nvPr/>
        </p:nvSpPr>
        <p:spPr bwMode="auto">
          <a:xfrm>
            <a:off x="30175200" y="18872200"/>
            <a:ext cx="12344400" cy="1076325"/>
          </a:xfrm>
          <a:prstGeom prst="rect">
            <a:avLst/>
          </a:prstGeom>
          <a:noFill/>
          <a:ln w="9525">
            <a:noFill/>
            <a:miter lim="800000"/>
            <a:headEnd/>
            <a:tailEnd/>
          </a:ln>
        </p:spPr>
        <p:txBody>
          <a:bodyPr>
            <a:spAutoFit/>
          </a:bodyPr>
          <a:lstStyle/>
          <a:p>
            <a:r>
              <a:rPr lang="en-US" sz="3200">
                <a:latin typeface="Garamond" pitchFamily="18" charset="0"/>
                <a:cs typeface="Times" charset="0"/>
              </a:rPr>
              <a:t>Please type or copy the </a:t>
            </a:r>
            <a:r>
              <a:rPr lang="en-US" sz="3200" b="1">
                <a:latin typeface="Garamond" pitchFamily="18" charset="0"/>
                <a:cs typeface="Times" charset="0"/>
              </a:rPr>
              <a:t>references </a:t>
            </a:r>
            <a:r>
              <a:rPr lang="en-US" sz="3200">
                <a:latin typeface="Garamond" pitchFamily="18" charset="0"/>
                <a:cs typeface="Times" charset="0"/>
              </a:rPr>
              <a:t>into this box.</a:t>
            </a:r>
          </a:p>
          <a:p>
            <a:r>
              <a:rPr lang="en-US" sz="3200">
                <a:latin typeface="Garamond" pitchFamily="18" charset="0"/>
                <a:cs typeface="Times" charset="0"/>
              </a:rPr>
              <a:t>This is a text box and can be resized to your liking.</a:t>
            </a:r>
          </a:p>
        </p:txBody>
      </p:sp>
      <p:grpSp>
        <p:nvGrpSpPr>
          <p:cNvPr id="2067" name="Group 8"/>
          <p:cNvGrpSpPr>
            <a:grpSpLocks/>
          </p:cNvGrpSpPr>
          <p:nvPr/>
        </p:nvGrpSpPr>
        <p:grpSpPr bwMode="auto">
          <a:xfrm>
            <a:off x="30175200" y="25527000"/>
            <a:ext cx="12344400" cy="1447800"/>
            <a:chOff x="30175200" y="25527000"/>
            <a:chExt cx="12344400" cy="1447800"/>
          </a:xfrm>
        </p:grpSpPr>
        <p:sp>
          <p:nvSpPr>
            <p:cNvPr id="2077" name="Title 1"/>
            <p:cNvSpPr txBox="1">
              <a:spLocks/>
            </p:cNvSpPr>
            <p:nvPr/>
          </p:nvSpPr>
          <p:spPr bwMode="auto">
            <a:xfrm>
              <a:off x="30175200" y="25527000"/>
              <a:ext cx="12344400" cy="1447800"/>
            </a:xfrm>
            <a:prstGeom prst="rect">
              <a:avLst/>
            </a:prstGeom>
            <a:noFill/>
            <a:ln w="9525">
              <a:noFill/>
              <a:miter lim="800000"/>
              <a:headEnd/>
              <a:tailEnd/>
            </a:ln>
          </p:spPr>
          <p:txBody>
            <a:bodyPr lIns="438912" tIns="219456" rIns="438912" bIns="219456"/>
            <a:lstStyle/>
            <a:p>
              <a:pPr algn="ctr"/>
              <a:r>
                <a:rPr lang="en-US" sz="6000">
                  <a:solidFill>
                    <a:schemeClr val="accent1"/>
                  </a:solidFill>
                  <a:latin typeface="Arial Bold" charset="0"/>
                </a:rPr>
                <a:t>acknowledgements</a:t>
              </a:r>
            </a:p>
          </p:txBody>
        </p:sp>
        <p:cxnSp>
          <p:nvCxnSpPr>
            <p:cNvPr id="68" name="Straight Connector 67"/>
            <p:cNvCxnSpPr>
              <a:cxnSpLocks noChangeShapeType="1"/>
            </p:cNvCxnSpPr>
            <p:nvPr/>
          </p:nvCxnSpPr>
          <p:spPr bwMode="auto">
            <a:xfrm>
              <a:off x="30175200" y="26898600"/>
              <a:ext cx="12344400" cy="1588"/>
            </a:xfrm>
            <a:prstGeom prst="line">
              <a:avLst/>
            </a:prstGeom>
            <a:noFill/>
            <a:ln w="50800">
              <a:solidFill>
                <a:schemeClr val="accent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sp>
        <p:nvSpPr>
          <p:cNvPr id="2068" name="TextBox 68"/>
          <p:cNvSpPr txBox="1">
            <a:spLocks noChangeArrowheads="1"/>
          </p:cNvSpPr>
          <p:nvPr/>
        </p:nvSpPr>
        <p:spPr bwMode="auto">
          <a:xfrm>
            <a:off x="30175200" y="27503438"/>
            <a:ext cx="12344400" cy="1076325"/>
          </a:xfrm>
          <a:prstGeom prst="rect">
            <a:avLst/>
          </a:prstGeom>
          <a:noFill/>
          <a:ln w="9525">
            <a:noFill/>
            <a:miter lim="800000"/>
            <a:headEnd/>
            <a:tailEnd/>
          </a:ln>
        </p:spPr>
        <p:txBody>
          <a:bodyPr>
            <a:spAutoFit/>
          </a:bodyPr>
          <a:lstStyle/>
          <a:p>
            <a:r>
              <a:rPr lang="en-US" sz="3200">
                <a:latin typeface="Garamond" pitchFamily="18" charset="0"/>
                <a:cs typeface="Times" charset="0"/>
              </a:rPr>
              <a:t>Please type or copy the </a:t>
            </a:r>
            <a:r>
              <a:rPr lang="en-US" sz="3200" b="1">
                <a:latin typeface="Garamond" pitchFamily="18" charset="0"/>
                <a:cs typeface="Times" charset="0"/>
              </a:rPr>
              <a:t>acknowledgements </a:t>
            </a:r>
            <a:r>
              <a:rPr lang="en-US" sz="3200">
                <a:latin typeface="Garamond" pitchFamily="18" charset="0"/>
                <a:cs typeface="Times" charset="0"/>
              </a:rPr>
              <a:t>into this box.</a:t>
            </a:r>
          </a:p>
          <a:p>
            <a:r>
              <a:rPr lang="en-US" sz="3200">
                <a:latin typeface="Garamond" pitchFamily="18" charset="0"/>
                <a:cs typeface="Times" charset="0"/>
              </a:rPr>
              <a:t>This is a text box and can be resized to your liking.</a:t>
            </a:r>
          </a:p>
        </p:txBody>
      </p:sp>
      <p:sp>
        <p:nvSpPr>
          <p:cNvPr id="75" name="TextBox 74"/>
          <p:cNvSpPr txBox="1"/>
          <p:nvPr/>
        </p:nvSpPr>
        <p:spPr>
          <a:xfrm>
            <a:off x="1371600" y="26974800"/>
            <a:ext cx="26974800" cy="5508625"/>
          </a:xfrm>
          <a:prstGeom prst="rect">
            <a:avLst/>
          </a:prstGeom>
          <a:noFill/>
          <a:ln w="12700" cap="flat" cmpd="sng" algn="ctr">
            <a:solidFill>
              <a:schemeClr val="tx1"/>
            </a:solidFill>
            <a:prstDash val="solid"/>
            <a:round/>
            <a:headEnd type="none" w="med" len="med"/>
            <a:tailEnd type="none" w="med" len="med"/>
          </a:ln>
        </p:spPr>
        <p:txBody>
          <a:bodyPr>
            <a:spAutoFit/>
          </a:bodyPr>
          <a:lstStyle>
            <a:lvl1pPr eaLnBrk="0" hangingPunct="0">
              <a:defRPr sz="8600">
                <a:solidFill>
                  <a:schemeClr val="tx1"/>
                </a:solidFill>
                <a:latin typeface="Arial" charset="0"/>
                <a:ea typeface="ＭＳ Ｐゴシック" charset="-128"/>
              </a:defRPr>
            </a:lvl1pPr>
            <a:lvl2pPr marL="37931725" indent="-37474525" eaLnBrk="0" hangingPunct="0">
              <a:defRPr sz="8600">
                <a:solidFill>
                  <a:schemeClr val="tx1"/>
                </a:solidFill>
                <a:latin typeface="Arial" charset="0"/>
                <a:ea typeface="ＭＳ Ｐゴシック" charset="-128"/>
              </a:defRPr>
            </a:lvl2pPr>
            <a:lvl3pPr eaLnBrk="0" hangingPunct="0">
              <a:defRPr sz="8600">
                <a:solidFill>
                  <a:schemeClr val="tx1"/>
                </a:solidFill>
                <a:latin typeface="Arial" charset="0"/>
                <a:ea typeface="ＭＳ Ｐゴシック" charset="-128"/>
              </a:defRPr>
            </a:lvl3pPr>
            <a:lvl4pPr eaLnBrk="0" hangingPunct="0">
              <a:defRPr sz="8600">
                <a:solidFill>
                  <a:schemeClr val="tx1"/>
                </a:solidFill>
                <a:latin typeface="Arial" charset="0"/>
                <a:ea typeface="ＭＳ Ｐゴシック" charset="-128"/>
              </a:defRPr>
            </a:lvl4pPr>
            <a:lvl5pPr eaLnBrk="0" hangingPunct="0">
              <a:defRPr sz="8600">
                <a:solidFill>
                  <a:schemeClr val="tx1"/>
                </a:solidFill>
                <a:latin typeface="Arial" charset="0"/>
                <a:ea typeface="ＭＳ Ｐゴシック" charset="-128"/>
              </a:defRPr>
            </a:lvl5pPr>
            <a:lvl6pPr marL="457200" eaLnBrk="0" fontAlgn="base" hangingPunct="0">
              <a:spcBef>
                <a:spcPct val="0"/>
              </a:spcBef>
              <a:spcAft>
                <a:spcPct val="0"/>
              </a:spcAft>
              <a:defRPr sz="8600">
                <a:solidFill>
                  <a:schemeClr val="tx1"/>
                </a:solidFill>
                <a:latin typeface="Arial" charset="0"/>
                <a:ea typeface="ＭＳ Ｐゴシック" charset="-128"/>
              </a:defRPr>
            </a:lvl6pPr>
            <a:lvl7pPr marL="914400" eaLnBrk="0" fontAlgn="base" hangingPunct="0">
              <a:spcBef>
                <a:spcPct val="0"/>
              </a:spcBef>
              <a:spcAft>
                <a:spcPct val="0"/>
              </a:spcAft>
              <a:defRPr sz="8600">
                <a:solidFill>
                  <a:schemeClr val="tx1"/>
                </a:solidFill>
                <a:latin typeface="Arial" charset="0"/>
                <a:ea typeface="ＭＳ Ｐゴシック" charset="-128"/>
              </a:defRPr>
            </a:lvl7pPr>
            <a:lvl8pPr marL="1371600" eaLnBrk="0" fontAlgn="base" hangingPunct="0">
              <a:spcBef>
                <a:spcPct val="0"/>
              </a:spcBef>
              <a:spcAft>
                <a:spcPct val="0"/>
              </a:spcAft>
              <a:defRPr sz="8600">
                <a:solidFill>
                  <a:schemeClr val="tx1"/>
                </a:solidFill>
                <a:latin typeface="Arial" charset="0"/>
                <a:ea typeface="ＭＳ Ｐゴシック" charset="-128"/>
              </a:defRPr>
            </a:lvl8pPr>
            <a:lvl9pPr marL="1828800" eaLnBrk="0" fontAlgn="base" hangingPunct="0">
              <a:spcBef>
                <a:spcPct val="0"/>
              </a:spcBef>
              <a:spcAft>
                <a:spcPct val="0"/>
              </a:spcAft>
              <a:defRPr sz="8600">
                <a:solidFill>
                  <a:schemeClr val="tx1"/>
                </a:solidFill>
                <a:latin typeface="Arial" charset="0"/>
                <a:ea typeface="ＭＳ Ｐゴシック" charset="-128"/>
              </a:defRPr>
            </a:lvl9pPr>
          </a:lstStyle>
          <a:p>
            <a:pPr eaLnBrk="1" hangingPunct="1">
              <a:defRPr/>
            </a:pPr>
            <a:r>
              <a:rPr lang="en-US" sz="3200" b="1" dirty="0" smtClean="0">
                <a:latin typeface="Garamond" pitchFamily="18" charset="0"/>
                <a:cs typeface="Times" charset="0"/>
              </a:rPr>
              <a:t>Poster Creation Notes:</a:t>
            </a:r>
          </a:p>
          <a:p>
            <a:pPr eaLnBrk="1" hangingPunct="1">
              <a:defRPr/>
            </a:pPr>
            <a:endParaRPr lang="en-US" sz="3200" b="1" dirty="0" smtClean="0">
              <a:latin typeface="Garamond" pitchFamily="18" charset="0"/>
              <a:cs typeface="Times" charset="0"/>
            </a:endParaRPr>
          </a:p>
          <a:p>
            <a:pPr marL="476250" indent="-476250" eaLnBrk="1" hangingPunct="1">
              <a:buFontTx/>
              <a:buAutoNum type="arabicPeriod"/>
              <a:defRPr/>
            </a:pPr>
            <a:r>
              <a:rPr lang="en-US" sz="3200" dirty="0" smtClean="0">
                <a:latin typeface="Garamond" pitchFamily="18" charset="0"/>
                <a:cs typeface="Times" charset="0"/>
              </a:rPr>
              <a:t>The body of this poster is for reference only; you do NOT have to follow the section headings. (Note: The section headings are grouped for convenience of moving and maintaining alignment.) Use only Garamond or Arial font for the body text. </a:t>
            </a:r>
          </a:p>
          <a:p>
            <a:pPr marL="476250" indent="-476250" eaLnBrk="1" hangingPunct="1">
              <a:buFontTx/>
              <a:buAutoNum type="arabicPeriod"/>
              <a:defRPr/>
            </a:pPr>
            <a:r>
              <a:rPr lang="en-US" sz="3200" dirty="0" smtClean="0">
                <a:latin typeface="Garamond" pitchFamily="18" charset="0"/>
                <a:cs typeface="Times" charset="0"/>
              </a:rPr>
              <a:t>Please leave the logos AS THEY ARE. Do not move or resize.</a:t>
            </a:r>
          </a:p>
          <a:p>
            <a:pPr marL="476250" indent="-476250" eaLnBrk="1" hangingPunct="1">
              <a:buFontTx/>
              <a:buAutoNum type="arabicPeriod"/>
              <a:defRPr/>
            </a:pPr>
            <a:r>
              <a:rPr lang="en-US" sz="3200" dirty="0" smtClean="0">
                <a:latin typeface="Garamond" pitchFamily="18" charset="0"/>
                <a:cs typeface="Times" charset="0"/>
              </a:rPr>
              <a:t>If you need a poster template WITHOUT the OSU logo, retrieve it from the Forms/Poster Templates directory. </a:t>
            </a:r>
            <a:br>
              <a:rPr lang="en-US" sz="3200" dirty="0" smtClean="0">
                <a:latin typeface="Garamond" pitchFamily="18" charset="0"/>
                <a:cs typeface="Times" charset="0"/>
              </a:rPr>
            </a:br>
            <a:r>
              <a:rPr lang="en-US" sz="3200" dirty="0" smtClean="0">
                <a:latin typeface="Garamond" pitchFamily="18" charset="0"/>
                <a:cs typeface="Times" charset="0"/>
              </a:rPr>
              <a:t>Do NOT modify the characteristics of the heading/banner/logos on this poster.</a:t>
            </a:r>
          </a:p>
          <a:p>
            <a:pPr marL="476250" indent="-476250" eaLnBrk="1" hangingPunct="1">
              <a:buFontTx/>
              <a:buAutoNum type="arabicPeriod"/>
              <a:defRPr/>
            </a:pPr>
            <a:r>
              <a:rPr lang="en-US" sz="3200" dirty="0" smtClean="0">
                <a:latin typeface="Garamond" pitchFamily="18" charset="0"/>
                <a:cs typeface="Times" charset="0"/>
              </a:rPr>
              <a:t>Align boxes for a better look; if Guides are not available, click View, Grid and Guides, and check the box to “Display drawings guides on screen.” Use your mouse to relocate boxes, or to finely align, use your left and right/top and bottom arrows with the box selected first. To add additional guides, hold down the Ctrl key and click on the desired vertical or horizontal guide currently available and pull away from it. You should see an additional guide added.</a:t>
            </a:r>
          </a:p>
          <a:p>
            <a:pPr marL="476250" indent="-476250" eaLnBrk="1" hangingPunct="1">
              <a:buFontTx/>
              <a:buAutoNum type="arabicPeriod"/>
              <a:defRPr/>
            </a:pPr>
            <a:r>
              <a:rPr lang="en-US" sz="3200" dirty="0" smtClean="0">
                <a:latin typeface="Garamond" pitchFamily="18" charset="0"/>
                <a:cs typeface="Times" charset="0"/>
              </a:rPr>
              <a:t>Delete this box before you begin: Right click on this box perimeter lines; select Cut.</a:t>
            </a:r>
          </a:p>
        </p:txBody>
      </p:sp>
      <p:cxnSp>
        <p:nvCxnSpPr>
          <p:cNvPr id="34" name="Straight Connector 33"/>
          <p:cNvCxnSpPr>
            <a:cxnSpLocks noChangeShapeType="1"/>
          </p:cNvCxnSpPr>
          <p:nvPr/>
        </p:nvCxnSpPr>
        <p:spPr bwMode="auto">
          <a:xfrm rot="5400000">
            <a:off x="29146501" y="2492375"/>
            <a:ext cx="2971800" cy="3175"/>
          </a:xfrm>
          <a:prstGeom prst="line">
            <a:avLst/>
          </a:prstGeom>
          <a:noFill/>
          <a:ln w="12700">
            <a:solidFill>
              <a:srgbClr val="7F7F7F"/>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6" name="Straight Connector 35"/>
          <p:cNvCxnSpPr>
            <a:cxnSpLocks noChangeShapeType="1"/>
          </p:cNvCxnSpPr>
          <p:nvPr/>
        </p:nvCxnSpPr>
        <p:spPr bwMode="auto">
          <a:xfrm rot="5400000">
            <a:off x="11741151" y="2492375"/>
            <a:ext cx="2971800" cy="3175"/>
          </a:xfrm>
          <a:prstGeom prst="line">
            <a:avLst/>
          </a:prstGeom>
          <a:noFill/>
          <a:ln w="12700">
            <a:solidFill>
              <a:srgbClr val="7F7F7F"/>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074" name="TextBox 15"/>
          <p:cNvSpPr txBox="1">
            <a:spLocks noChangeArrowheads="1"/>
          </p:cNvSpPr>
          <p:nvPr/>
        </p:nvSpPr>
        <p:spPr bwMode="auto">
          <a:xfrm>
            <a:off x="-9750425" y="709613"/>
            <a:ext cx="9488487" cy="3784600"/>
          </a:xfrm>
          <a:prstGeom prst="rect">
            <a:avLst/>
          </a:prstGeom>
          <a:noFill/>
          <a:ln w="9525">
            <a:noFill/>
            <a:miter lim="800000"/>
            <a:headEnd/>
            <a:tailEnd/>
          </a:ln>
        </p:spPr>
        <p:txBody>
          <a:bodyPr>
            <a:spAutoFit/>
          </a:bodyPr>
          <a:lstStyle/>
          <a:p>
            <a:r>
              <a:rPr lang="en-US" sz="6000" dirty="0"/>
              <a:t>This </a:t>
            </a:r>
            <a:r>
              <a:rPr lang="en-US" sz="6000" dirty="0" smtClean="0"/>
              <a:t>“N” </a:t>
            </a:r>
            <a:r>
              <a:rPr lang="en-US" sz="6000" dirty="0"/>
              <a:t>represents the margin that MUST be maintained around the logos at all times.</a:t>
            </a:r>
          </a:p>
        </p:txBody>
      </p:sp>
      <p:cxnSp>
        <p:nvCxnSpPr>
          <p:cNvPr id="3" name="Straight Arrow Connector 2"/>
          <p:cNvCxnSpPr/>
          <p:nvPr/>
        </p:nvCxnSpPr>
        <p:spPr>
          <a:xfrm>
            <a:off x="-7086600" y="4494213"/>
            <a:ext cx="1689100" cy="103981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pic>
        <p:nvPicPr>
          <p:cNvPr id="2" name="Picture 1" descr="NC 4C Stacked Logo_m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6251" y="433152"/>
            <a:ext cx="10916230" cy="4223280"/>
          </a:xfrm>
          <a:prstGeom prst="rect">
            <a:avLst/>
          </a:prstGeom>
        </p:spPr>
      </p:pic>
      <p:pic>
        <p:nvPicPr>
          <p:cNvPr id="4" name="Picture 3" descr="Screen Shot 2016-03-31 at 2.52.2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9774" y="4755163"/>
            <a:ext cx="1129565" cy="1171400"/>
          </a:xfrm>
          <a:prstGeom prst="rect">
            <a:avLst/>
          </a:prstGeom>
        </p:spPr>
      </p:pic>
      <p:pic>
        <p:nvPicPr>
          <p:cNvPr id="18" name="Picture 17" descr="OSU-Medicine-HorizK-RGBHE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567426" y="1665356"/>
            <a:ext cx="11347784" cy="1627072"/>
          </a:xfrm>
          <a:prstGeom prst="rect">
            <a:avLst/>
          </a:prstGeom>
        </p:spPr>
      </p:pic>
    </p:spTree>
  </p:cSld>
  <p:clrMapOvr>
    <a:masterClrMapping/>
  </p:clrMapOvr>
</p:sld>
</file>

<file path=ppt/theme/theme1.xml><?xml version="1.0" encoding="utf-8"?>
<a:theme xmlns:a="http://schemas.openxmlformats.org/drawingml/2006/main" name="Poster_36x48L_NCH-OSU_top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Poster_36x48L_NCH-OSU_top (2)</Template>
  <TotalTime>10</TotalTime>
  <Words>312</Words>
  <Application>Microsoft Macintosh PowerPoint</Application>
  <PresentationFormat>Custom</PresentationFormat>
  <Paragraphs>37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Poster_36x48L_NCH-OSU_top (2)</vt:lpstr>
      <vt:lpstr>Title Name(s)</vt:lpstr>
    </vt:vector>
  </TitlesOfParts>
  <Company>OSUMC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Name(s)</dc:title>
  <dc:creator>mcar04</dc:creator>
  <cp:lastModifiedBy>Megan</cp:lastModifiedBy>
  <cp:revision>3</cp:revision>
  <cp:lastPrinted>2011-09-02T19:42:04Z</cp:lastPrinted>
  <dcterms:created xsi:type="dcterms:W3CDTF">2013-02-08T21:24:29Z</dcterms:created>
  <dcterms:modified xsi:type="dcterms:W3CDTF">2016-03-31T19:54:31Z</dcterms:modified>
</cp:coreProperties>
</file>