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61" r:id="rId5"/>
  </p:sldMasterIdLst>
  <p:notesMasterIdLst>
    <p:notesMasterId r:id="rId12"/>
  </p:notesMasterIdLst>
  <p:sldIdLst>
    <p:sldId id="275" r:id="rId6"/>
    <p:sldId id="276" r:id="rId7"/>
    <p:sldId id="277" r:id="rId8"/>
    <p:sldId id="279" r:id="rId9"/>
    <p:sldId id="281" r:id="rId10"/>
    <p:sldId id="282" r:id="rId11"/>
  </p:sldIdLst>
  <p:sldSz cx="51206400" cy="32918400"/>
  <p:notesSz cx="6858000" cy="9313863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NA Header" id="{CDC80810-E0C5-41BC-829D-B99B380CAC3A}">
          <p14:sldIdLst>
            <p14:sldId id="275"/>
            <p14:sldId id="276"/>
            <p14:sldId id="277"/>
          </p14:sldIdLst>
        </p14:section>
        <p14:section name="Red Header" id="{E34F8915-3563-4C2D-B2A7-4BD0CAF246A6}">
          <p14:sldIdLst>
            <p14:sldId id="279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717170"/>
    <a:srgbClr val="A3A5B1"/>
    <a:srgbClr val="BAA7AC"/>
    <a:srgbClr val="D7C0C6"/>
    <a:srgbClr val="A9ACB5"/>
    <a:srgbClr val="292929"/>
    <a:srgbClr val="333333"/>
    <a:srgbClr val="4D4D4D"/>
    <a:srgbClr val="A2A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19" autoAdjust="0"/>
    <p:restoredTop sz="89979" autoAdjust="0"/>
  </p:normalViewPr>
  <p:slideViewPr>
    <p:cSldViewPr snapToGrid="0" showGuides="1">
      <p:cViewPr>
        <p:scale>
          <a:sx n="19" d="100"/>
          <a:sy n="19" d="100"/>
        </p:scale>
        <p:origin x="-2124" y="-486"/>
      </p:cViewPr>
      <p:guideLst>
        <p:guide orient="horz" pos="19563"/>
        <p:guide orient="horz" pos="15336"/>
        <p:guide orient="horz" pos="11496"/>
        <p:guide orient="horz" pos="3864"/>
        <p:guide orient="horz" pos="7656"/>
        <p:guide pos="21454"/>
        <p:guide pos="10774"/>
        <p:guide pos="11038"/>
        <p:guide pos="21168"/>
        <p:guide pos="315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50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824868651488999E-2"/>
          <c:y val="6.8403908794788304E-2"/>
          <c:w val="0.80385288966724999"/>
          <c:h val="0.8436482084690569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Pie Chart</c:v>
                </c:pt>
              </c:strCache>
            </c:strRef>
          </c:tx>
          <c:spPr>
            <a:ln w="26406">
              <a:noFill/>
            </a:ln>
          </c:spPr>
          <c:dPt>
            <c:idx val="0"/>
            <c:bubble3D val="0"/>
            <c:spPr>
              <a:gradFill rotWithShape="0">
                <a:gsLst>
                  <a:gs pos="0">
                    <a:schemeClr val="accent3"/>
                  </a:gs>
                  <a:gs pos="100000">
                    <a:srgbClr val="006191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chemeClr val="accent5"/>
                  </a:gs>
                  <a:gs pos="100000">
                    <a:srgbClr val="6B8C2C"/>
                  </a:gs>
                </a:gsLst>
                <a:lin ang="5400000" scaled="1"/>
              </a:gradFill>
              <a:ln w="26406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chemeClr val="accent2"/>
                  </a:gs>
                  <a:gs pos="100000">
                    <a:srgbClr val="D9954B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chemeClr val="accent1"/>
                  </a:gs>
                  <a:gs pos="100000">
                    <a:srgbClr val="C45872"/>
                  </a:gs>
                </a:gsLst>
                <a:lin ang="2700000" scaled="1"/>
              </a:gradFill>
              <a:ln w="26406">
                <a:noFill/>
              </a:ln>
            </c:spPr>
          </c:dPt>
          <c:dLbls>
            <c:delete val="1"/>
          </c:dLbls>
          <c:cat>
            <c:strRef>
              <c:f>Sheet1!$B$1:$E$1</c:f>
              <c:strCache>
                <c:ptCount val="4"/>
                <c:pt idx="0">
                  <c:v>Slice A</c:v>
                </c:pt>
                <c:pt idx="1">
                  <c:v>Slice B</c:v>
                </c:pt>
                <c:pt idx="2">
                  <c:v>Slice C</c:v>
                </c:pt>
                <c:pt idx="3">
                  <c:v>Slice D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</c:v>
                </c:pt>
                <c:pt idx="1">
                  <c:v>10</c:v>
                </c:pt>
                <c:pt idx="2">
                  <c:v>7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640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0"/>
      <c:depthPercent val="5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341">
          <a:noFill/>
        </a:ln>
      </c:spPr>
    </c:sideWall>
    <c:backWall>
      <c:thickness val="0"/>
      <c:spPr>
        <a:noFill/>
        <a:ln w="25341">
          <a:noFill/>
        </a:ln>
      </c:spPr>
    </c:backWall>
    <c:plotArea>
      <c:layout>
        <c:manualLayout>
          <c:layoutTarget val="inner"/>
          <c:xMode val="edge"/>
          <c:yMode val="edge"/>
          <c:x val="2.00445434298442E-2"/>
          <c:y val="8.3197389885807702E-2"/>
          <c:w val="0.98106904231625802"/>
          <c:h val="0.717781402936381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Legend 1</c:v>
                </c:pt>
              </c:strCache>
            </c:strRef>
          </c:tx>
          <c:spPr>
            <a:solidFill>
              <a:schemeClr val="accent3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60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Legend 2</c:v>
                </c:pt>
              </c:strCache>
            </c:strRef>
          </c:tx>
          <c:spPr>
            <a:solidFill>
              <a:schemeClr val="accent1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shape val="box"/>
        <c:axId val="180676864"/>
        <c:axId val="180682752"/>
        <c:axId val="0"/>
      </c:bar3DChart>
      <c:catAx>
        <c:axId val="18067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1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68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68275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spPr>
          <a:ln w="9503">
            <a:noFill/>
          </a:ln>
        </c:spPr>
        <c:crossAx val="18067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089086859688497E-2"/>
          <c:y val="0.109298531810767"/>
          <c:w val="0.27533404636384301"/>
          <c:h val="0.13437446692789801"/>
        </c:manualLayout>
      </c:layout>
      <c:overlay val="0"/>
      <c:spPr>
        <a:noFill/>
        <a:ln w="25341">
          <a:noFill/>
        </a:ln>
      </c:spPr>
      <c:txPr>
        <a:bodyPr/>
        <a:lstStyle/>
        <a:p>
          <a:pPr>
            <a:defRPr sz="33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9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50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824868651489193E-2"/>
          <c:y val="6.8403908794788304E-2"/>
          <c:w val="0.80385288966724899"/>
          <c:h val="0.8436482084690579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Pie Chart</c:v>
                </c:pt>
              </c:strCache>
            </c:strRef>
          </c:tx>
          <c:spPr>
            <a:ln w="26406">
              <a:noFill/>
            </a:ln>
          </c:spPr>
          <c:dPt>
            <c:idx val="0"/>
            <c:bubble3D val="0"/>
            <c:spPr>
              <a:gradFill rotWithShape="0">
                <a:gsLst>
                  <a:gs pos="0">
                    <a:schemeClr val="accent3"/>
                  </a:gs>
                  <a:gs pos="100000">
                    <a:srgbClr val="006191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chemeClr val="accent5"/>
                  </a:gs>
                  <a:gs pos="100000">
                    <a:srgbClr val="6B8C2C"/>
                  </a:gs>
                </a:gsLst>
                <a:lin ang="5400000" scaled="1"/>
              </a:gradFill>
              <a:ln w="26406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chemeClr val="accent2"/>
                  </a:gs>
                  <a:gs pos="100000">
                    <a:srgbClr val="D9954B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chemeClr val="accent1"/>
                  </a:gs>
                  <a:gs pos="100000">
                    <a:srgbClr val="C45872"/>
                  </a:gs>
                </a:gsLst>
                <a:lin ang="2700000" scaled="1"/>
              </a:gradFill>
              <a:ln w="26406">
                <a:noFill/>
              </a:ln>
            </c:spPr>
          </c:dPt>
          <c:dLbls>
            <c:delete val="1"/>
          </c:dLbls>
          <c:cat>
            <c:strRef>
              <c:f>Sheet1!$B$1:$E$1</c:f>
              <c:strCache>
                <c:ptCount val="4"/>
                <c:pt idx="0">
                  <c:v>Slice A</c:v>
                </c:pt>
                <c:pt idx="1">
                  <c:v>Slice B</c:v>
                </c:pt>
                <c:pt idx="2">
                  <c:v>Slice C</c:v>
                </c:pt>
                <c:pt idx="3">
                  <c:v>Slice D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</c:v>
                </c:pt>
                <c:pt idx="1">
                  <c:v>10</c:v>
                </c:pt>
                <c:pt idx="2">
                  <c:v>7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640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0"/>
      <c:depthPercent val="5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341">
          <a:noFill/>
        </a:ln>
      </c:spPr>
    </c:sideWall>
    <c:backWall>
      <c:thickness val="0"/>
      <c:spPr>
        <a:noFill/>
        <a:ln w="25341">
          <a:noFill/>
        </a:ln>
      </c:spPr>
    </c:backWall>
    <c:plotArea>
      <c:layout>
        <c:manualLayout>
          <c:layoutTarget val="inner"/>
          <c:xMode val="edge"/>
          <c:yMode val="edge"/>
          <c:x val="2.0044543429844301E-2"/>
          <c:y val="8.3197389885807702E-2"/>
          <c:w val="0.98106904231625802"/>
          <c:h val="0.717781402936381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Legend 1</c:v>
                </c:pt>
              </c:strCache>
            </c:strRef>
          </c:tx>
          <c:spPr>
            <a:solidFill>
              <a:schemeClr val="accent3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60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Legend 2</c:v>
                </c:pt>
              </c:strCache>
            </c:strRef>
          </c:tx>
          <c:spPr>
            <a:solidFill>
              <a:schemeClr val="accent1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shape val="box"/>
        <c:axId val="178459392"/>
        <c:axId val="178460928"/>
        <c:axId val="0"/>
      </c:bar3DChart>
      <c:catAx>
        <c:axId val="17845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1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8460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846092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spPr>
          <a:ln w="9503">
            <a:noFill/>
          </a:ln>
        </c:spPr>
        <c:crossAx val="17845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089086859688497E-2"/>
          <c:y val="0.109298531810767"/>
          <c:w val="0.35790045851988"/>
          <c:h val="0.13437446692789801"/>
        </c:manualLayout>
      </c:layout>
      <c:overlay val="0"/>
      <c:spPr>
        <a:noFill/>
        <a:ln w="25341">
          <a:noFill/>
        </a:ln>
      </c:spPr>
      <c:txPr>
        <a:bodyPr/>
        <a:lstStyle/>
        <a:p>
          <a:pPr>
            <a:defRPr sz="33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9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0"/>
      <c:depthPercent val="5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341">
          <a:noFill/>
        </a:ln>
      </c:spPr>
    </c:sideWall>
    <c:backWall>
      <c:thickness val="0"/>
      <c:spPr>
        <a:noFill/>
        <a:ln w="25341">
          <a:noFill/>
        </a:ln>
      </c:spPr>
    </c:backWall>
    <c:plotArea>
      <c:layout>
        <c:manualLayout>
          <c:layoutTarget val="inner"/>
          <c:xMode val="edge"/>
          <c:yMode val="edge"/>
          <c:x val="2.00445434298442E-2"/>
          <c:y val="8.3197389885807702E-2"/>
          <c:w val="0.98106904231625802"/>
          <c:h val="0.717781402936381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Legend 1</c:v>
                </c:pt>
              </c:strCache>
            </c:strRef>
          </c:tx>
          <c:spPr>
            <a:solidFill>
              <a:schemeClr val="accent3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60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Legend 2</c:v>
                </c:pt>
              </c:strCache>
            </c:strRef>
          </c:tx>
          <c:spPr>
            <a:solidFill>
              <a:schemeClr val="accent1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shape val="box"/>
        <c:axId val="150069632"/>
        <c:axId val="150071168"/>
        <c:axId val="0"/>
      </c:bar3DChart>
      <c:catAx>
        <c:axId val="1500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1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071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07116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spPr>
          <a:ln w="9503">
            <a:noFill/>
          </a:ln>
        </c:spPr>
        <c:crossAx val="15006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0890868596884E-2"/>
          <c:y val="0.109298531810767"/>
          <c:w val="0.16129682545337901"/>
          <c:h val="0.13437446692789801"/>
        </c:manualLayout>
      </c:layout>
      <c:overlay val="0"/>
      <c:spPr>
        <a:noFill/>
        <a:ln w="25341">
          <a:noFill/>
        </a:ln>
      </c:spPr>
      <c:txPr>
        <a:bodyPr/>
        <a:lstStyle/>
        <a:p>
          <a:pPr>
            <a:defRPr sz="33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9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50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824868651489096E-2"/>
          <c:y val="6.8403908794788304E-2"/>
          <c:w val="0.80385288966724899"/>
          <c:h val="0.8436482084690569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Pie Chart</c:v>
                </c:pt>
              </c:strCache>
            </c:strRef>
          </c:tx>
          <c:spPr>
            <a:ln w="26406">
              <a:noFill/>
            </a:ln>
          </c:spPr>
          <c:dPt>
            <c:idx val="0"/>
            <c:bubble3D val="0"/>
            <c:spPr>
              <a:gradFill rotWithShape="0">
                <a:gsLst>
                  <a:gs pos="0">
                    <a:schemeClr val="accent3"/>
                  </a:gs>
                  <a:gs pos="100000">
                    <a:srgbClr val="006191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chemeClr val="accent5"/>
                  </a:gs>
                  <a:gs pos="100000">
                    <a:srgbClr val="6B8C2C"/>
                  </a:gs>
                </a:gsLst>
                <a:lin ang="5400000" scaled="1"/>
              </a:gradFill>
              <a:ln w="26406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chemeClr val="accent2"/>
                  </a:gs>
                  <a:gs pos="100000">
                    <a:srgbClr val="D9954B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chemeClr val="accent1"/>
                  </a:gs>
                  <a:gs pos="100000">
                    <a:srgbClr val="C45872"/>
                  </a:gs>
                </a:gsLst>
                <a:lin ang="2700000" scaled="1"/>
              </a:gradFill>
              <a:ln w="26406">
                <a:noFill/>
              </a:ln>
            </c:spPr>
          </c:dPt>
          <c:dLbls>
            <c:delete val="1"/>
          </c:dLbls>
          <c:cat>
            <c:strRef>
              <c:f>Sheet1!$B$1:$E$1</c:f>
              <c:strCache>
                <c:ptCount val="4"/>
                <c:pt idx="0">
                  <c:v>Slice A</c:v>
                </c:pt>
                <c:pt idx="1">
                  <c:v>Slice B</c:v>
                </c:pt>
                <c:pt idx="2">
                  <c:v>Slice C</c:v>
                </c:pt>
                <c:pt idx="3">
                  <c:v>Slice D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</c:v>
                </c:pt>
                <c:pt idx="1">
                  <c:v>10</c:v>
                </c:pt>
                <c:pt idx="2">
                  <c:v>7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640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0"/>
      <c:depthPercent val="5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341">
          <a:noFill/>
        </a:ln>
      </c:spPr>
    </c:sideWall>
    <c:backWall>
      <c:thickness val="0"/>
      <c:spPr>
        <a:noFill/>
        <a:ln w="25341">
          <a:noFill/>
        </a:ln>
      </c:spPr>
    </c:backWall>
    <c:plotArea>
      <c:layout>
        <c:manualLayout>
          <c:layoutTarget val="inner"/>
          <c:xMode val="edge"/>
          <c:yMode val="edge"/>
          <c:x val="2.00445434298442E-2"/>
          <c:y val="8.3197389885807702E-2"/>
          <c:w val="0.98106904231625802"/>
          <c:h val="0.717781402936381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Legend 1</c:v>
                </c:pt>
              </c:strCache>
            </c:strRef>
          </c:tx>
          <c:spPr>
            <a:solidFill>
              <a:schemeClr val="accent3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60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Legend 2</c:v>
                </c:pt>
              </c:strCache>
            </c:strRef>
          </c:tx>
          <c:spPr>
            <a:solidFill>
              <a:schemeClr val="accent1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shape val="box"/>
        <c:axId val="147506304"/>
        <c:axId val="125489920"/>
        <c:axId val="0"/>
      </c:bar3DChart>
      <c:catAx>
        <c:axId val="14750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1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8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48992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spPr>
          <a:ln w="9503">
            <a:noFill/>
          </a:ln>
        </c:spPr>
        <c:crossAx val="147506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089086859688497E-2"/>
          <c:y val="0.109298531810767"/>
          <c:w val="0.27533404636384301"/>
          <c:h val="0.13437446692789801"/>
        </c:manualLayout>
      </c:layout>
      <c:overlay val="0"/>
      <c:spPr>
        <a:noFill/>
        <a:ln w="25341">
          <a:noFill/>
        </a:ln>
      </c:spPr>
      <c:txPr>
        <a:bodyPr/>
        <a:lstStyle/>
        <a:p>
          <a:pPr>
            <a:defRPr sz="33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9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50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824868651489193E-2"/>
          <c:y val="6.8403908794788304E-2"/>
          <c:w val="0.80385288966724899"/>
          <c:h val="0.8436482084690579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Pie Chart</c:v>
                </c:pt>
              </c:strCache>
            </c:strRef>
          </c:tx>
          <c:spPr>
            <a:ln w="26406">
              <a:noFill/>
            </a:ln>
          </c:spPr>
          <c:dPt>
            <c:idx val="0"/>
            <c:bubble3D val="0"/>
            <c:spPr>
              <a:gradFill rotWithShape="0">
                <a:gsLst>
                  <a:gs pos="0">
                    <a:schemeClr val="accent3"/>
                  </a:gs>
                  <a:gs pos="100000">
                    <a:srgbClr val="006191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chemeClr val="accent5"/>
                  </a:gs>
                  <a:gs pos="100000">
                    <a:srgbClr val="6B8C2C"/>
                  </a:gs>
                </a:gsLst>
                <a:lin ang="5400000" scaled="1"/>
              </a:gradFill>
              <a:ln w="26406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chemeClr val="accent2"/>
                  </a:gs>
                  <a:gs pos="100000">
                    <a:srgbClr val="D9954B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chemeClr val="accent1"/>
                  </a:gs>
                  <a:gs pos="100000">
                    <a:srgbClr val="C45872"/>
                  </a:gs>
                </a:gsLst>
                <a:lin ang="2700000" scaled="1"/>
              </a:gradFill>
              <a:ln w="26406">
                <a:noFill/>
              </a:ln>
            </c:spPr>
          </c:dPt>
          <c:dLbls>
            <c:delete val="1"/>
          </c:dLbls>
          <c:cat>
            <c:strRef>
              <c:f>Sheet1!$B$1:$E$1</c:f>
              <c:strCache>
                <c:ptCount val="4"/>
                <c:pt idx="0">
                  <c:v>Slice A</c:v>
                </c:pt>
                <c:pt idx="1">
                  <c:v>Slice B</c:v>
                </c:pt>
                <c:pt idx="2">
                  <c:v>Slice C</c:v>
                </c:pt>
                <c:pt idx="3">
                  <c:v>Slice D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</c:v>
                </c:pt>
                <c:pt idx="1">
                  <c:v>10</c:v>
                </c:pt>
                <c:pt idx="2">
                  <c:v>7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640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0"/>
      <c:depthPercent val="5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341">
          <a:noFill/>
        </a:ln>
      </c:spPr>
    </c:sideWall>
    <c:backWall>
      <c:thickness val="0"/>
      <c:spPr>
        <a:noFill/>
        <a:ln w="25341">
          <a:noFill/>
        </a:ln>
      </c:spPr>
    </c:backWall>
    <c:plotArea>
      <c:layout>
        <c:manualLayout>
          <c:layoutTarget val="inner"/>
          <c:xMode val="edge"/>
          <c:yMode val="edge"/>
          <c:x val="2.0044543429844301E-2"/>
          <c:y val="8.3197389885807702E-2"/>
          <c:w val="0.98106904231625802"/>
          <c:h val="0.717781402936381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Legend 1</c:v>
                </c:pt>
              </c:strCache>
            </c:strRef>
          </c:tx>
          <c:spPr>
            <a:solidFill>
              <a:schemeClr val="accent3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60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Legend 2</c:v>
                </c:pt>
              </c:strCache>
            </c:strRef>
          </c:tx>
          <c:spPr>
            <a:solidFill>
              <a:schemeClr val="accent1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shape val="box"/>
        <c:axId val="147427712"/>
        <c:axId val="147429632"/>
        <c:axId val="0"/>
      </c:bar3DChart>
      <c:catAx>
        <c:axId val="14742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1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429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742963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spPr>
          <a:ln w="9503">
            <a:noFill/>
          </a:ln>
        </c:spPr>
        <c:crossAx val="14742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089086859688497E-2"/>
          <c:y val="0.109298531810767"/>
          <c:w val="0.35790045851988"/>
          <c:h val="0.13437446692789801"/>
        </c:manualLayout>
      </c:layout>
      <c:overlay val="0"/>
      <c:spPr>
        <a:noFill/>
        <a:ln w="25341">
          <a:noFill/>
        </a:ln>
      </c:spPr>
      <c:txPr>
        <a:bodyPr/>
        <a:lstStyle/>
        <a:p>
          <a:pPr>
            <a:defRPr sz="33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9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50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824868651488999E-2"/>
          <c:y val="6.8403908794788304E-2"/>
          <c:w val="0.80385288966724999"/>
          <c:h val="0.8436482084690569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Pie Chart</c:v>
                </c:pt>
              </c:strCache>
            </c:strRef>
          </c:tx>
          <c:spPr>
            <a:ln w="26406">
              <a:noFill/>
            </a:ln>
          </c:spPr>
          <c:dPt>
            <c:idx val="0"/>
            <c:bubble3D val="0"/>
            <c:spPr>
              <a:gradFill rotWithShape="0">
                <a:gsLst>
                  <a:gs pos="0">
                    <a:schemeClr val="accent3"/>
                  </a:gs>
                  <a:gs pos="100000">
                    <a:srgbClr val="006191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chemeClr val="accent5"/>
                  </a:gs>
                  <a:gs pos="100000">
                    <a:srgbClr val="6B8C2C"/>
                  </a:gs>
                </a:gsLst>
                <a:lin ang="5400000" scaled="1"/>
              </a:gradFill>
              <a:ln w="26406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chemeClr val="accent2"/>
                  </a:gs>
                  <a:gs pos="100000">
                    <a:srgbClr val="D9954B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chemeClr val="accent1"/>
                  </a:gs>
                  <a:gs pos="100000">
                    <a:srgbClr val="C45872"/>
                  </a:gs>
                </a:gsLst>
                <a:lin ang="2700000" scaled="1"/>
              </a:gradFill>
              <a:ln w="26406">
                <a:noFill/>
              </a:ln>
            </c:spPr>
          </c:dPt>
          <c:dLbls>
            <c:delete val="1"/>
          </c:dLbls>
          <c:cat>
            <c:strRef>
              <c:f>Sheet1!$B$1:$E$1</c:f>
              <c:strCache>
                <c:ptCount val="4"/>
                <c:pt idx="0">
                  <c:v>Slice A</c:v>
                </c:pt>
                <c:pt idx="1">
                  <c:v>Slice B</c:v>
                </c:pt>
                <c:pt idx="2">
                  <c:v>Slice C</c:v>
                </c:pt>
                <c:pt idx="3">
                  <c:v>Slice D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</c:v>
                </c:pt>
                <c:pt idx="1">
                  <c:v>10</c:v>
                </c:pt>
                <c:pt idx="2">
                  <c:v>7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640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0"/>
      <c:depthPercent val="5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341">
          <a:noFill/>
        </a:ln>
      </c:spPr>
    </c:sideWall>
    <c:backWall>
      <c:thickness val="0"/>
      <c:spPr>
        <a:noFill/>
        <a:ln w="25341">
          <a:noFill/>
        </a:ln>
      </c:spPr>
    </c:backWall>
    <c:plotArea>
      <c:layout>
        <c:manualLayout>
          <c:layoutTarget val="inner"/>
          <c:xMode val="edge"/>
          <c:yMode val="edge"/>
          <c:x val="2.00445434298442E-2"/>
          <c:y val="8.3197389885807702E-2"/>
          <c:w val="0.98106904231625802"/>
          <c:h val="0.717781402936381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Legend 1</c:v>
                </c:pt>
              </c:strCache>
            </c:strRef>
          </c:tx>
          <c:spPr>
            <a:solidFill>
              <a:schemeClr val="accent3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60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Legend 2</c:v>
                </c:pt>
              </c:strCache>
            </c:strRef>
          </c:tx>
          <c:spPr>
            <a:solidFill>
              <a:schemeClr val="accent1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41">
                <a:noFill/>
              </a:ln>
            </c:spPr>
            <c:txPr>
              <a:bodyPr/>
              <a:lstStyle/>
              <a:p>
                <a:pPr>
                  <a:defRPr sz="361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Label A</c:v>
                </c:pt>
                <c:pt idx="1">
                  <c:v>Label B</c:v>
                </c:pt>
                <c:pt idx="2">
                  <c:v>Label C</c:v>
                </c:pt>
                <c:pt idx="3">
                  <c:v>Label D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shape val="box"/>
        <c:axId val="178672768"/>
        <c:axId val="178674304"/>
        <c:axId val="0"/>
      </c:bar3DChart>
      <c:catAx>
        <c:axId val="17867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61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867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8674304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spPr>
          <a:ln w="9503">
            <a:noFill/>
          </a:ln>
        </c:spPr>
        <c:crossAx val="17867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0890868596884E-2"/>
          <c:y val="0.109298531810767"/>
          <c:w val="0.16129682545337901"/>
          <c:h val="0.13437446692789801"/>
        </c:manualLayout>
      </c:layout>
      <c:overlay val="0"/>
      <c:spPr>
        <a:noFill/>
        <a:ln w="25341">
          <a:noFill/>
        </a:ln>
      </c:spPr>
      <c:txPr>
        <a:bodyPr/>
        <a:lstStyle/>
        <a:p>
          <a:pPr>
            <a:defRPr sz="33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9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50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824868651489096E-2"/>
          <c:y val="6.8403908794788304E-2"/>
          <c:w val="0.80385288966724899"/>
          <c:h val="0.8436482084690569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Pie Chart</c:v>
                </c:pt>
              </c:strCache>
            </c:strRef>
          </c:tx>
          <c:spPr>
            <a:ln w="26406">
              <a:noFill/>
            </a:ln>
          </c:spPr>
          <c:dPt>
            <c:idx val="0"/>
            <c:bubble3D val="0"/>
            <c:spPr>
              <a:gradFill rotWithShape="0">
                <a:gsLst>
                  <a:gs pos="0">
                    <a:schemeClr val="accent3"/>
                  </a:gs>
                  <a:gs pos="100000">
                    <a:srgbClr val="006191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chemeClr val="accent5"/>
                  </a:gs>
                  <a:gs pos="100000">
                    <a:srgbClr val="6B8C2C"/>
                  </a:gs>
                </a:gsLst>
                <a:lin ang="5400000" scaled="1"/>
              </a:gradFill>
              <a:ln w="26406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chemeClr val="accent2"/>
                  </a:gs>
                  <a:gs pos="100000">
                    <a:srgbClr val="D9954B"/>
                  </a:gs>
                </a:gsLst>
                <a:lin ang="0" scaled="1"/>
              </a:gradFill>
              <a:ln w="26406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chemeClr val="accent1"/>
                  </a:gs>
                  <a:gs pos="100000">
                    <a:srgbClr val="C45872"/>
                  </a:gs>
                </a:gsLst>
                <a:lin ang="2700000" scaled="1"/>
              </a:gradFill>
              <a:ln w="26406">
                <a:noFill/>
              </a:ln>
            </c:spPr>
          </c:dPt>
          <c:dLbls>
            <c:delete val="1"/>
          </c:dLbls>
          <c:cat>
            <c:strRef>
              <c:f>Sheet1!$B$1:$E$1</c:f>
              <c:strCache>
                <c:ptCount val="4"/>
                <c:pt idx="0">
                  <c:v>Slice A</c:v>
                </c:pt>
                <c:pt idx="1">
                  <c:v>Slice B</c:v>
                </c:pt>
                <c:pt idx="2">
                  <c:v>Slice C</c:v>
                </c:pt>
                <c:pt idx="3">
                  <c:v>Slice D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</c:v>
                </c:pt>
                <c:pt idx="1">
                  <c:v>10</c:v>
                </c:pt>
                <c:pt idx="2">
                  <c:v>7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640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698500"/>
            <a:ext cx="54324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D7702C-C699-4CE4-9B53-F5D371EFF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NA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475" y="3055938"/>
            <a:ext cx="35123438" cy="769937"/>
          </a:xfrm>
        </p:spPr>
        <p:txBody>
          <a:bodyPr/>
          <a:lstStyle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684808" y="4686298"/>
            <a:ext cx="40108652" cy="1075020"/>
          </a:xfrm>
        </p:spPr>
        <p:txBody>
          <a:bodyPr/>
          <a:lstStyle>
            <a:lvl1pPr>
              <a:lnSpc>
                <a:spcPct val="95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Header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475" y="3055938"/>
            <a:ext cx="35123438" cy="769937"/>
          </a:xfrm>
        </p:spPr>
        <p:txBody>
          <a:bodyPr/>
          <a:lstStyle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76475" y="4584698"/>
            <a:ext cx="40108652" cy="1075020"/>
          </a:xfrm>
        </p:spPr>
        <p:txBody>
          <a:bodyPr/>
          <a:lstStyle>
            <a:lvl1pPr>
              <a:lnSpc>
                <a:spcPct val="95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82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-50800"/>
            <a:ext cx="51206400" cy="32969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806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1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40134" y="31086709"/>
            <a:ext cx="10436225" cy="866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81" b="36172"/>
          <a:stretch/>
        </p:blipFill>
        <p:spPr bwMode="auto">
          <a:xfrm>
            <a:off x="25890623" y="3058409"/>
            <a:ext cx="18983853" cy="222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 bwMode="invGray">
          <a:xfrm>
            <a:off x="1031875" y="4521200"/>
            <a:ext cx="49107725" cy="1447800"/>
          </a:xfrm>
          <a:prstGeom prst="rect">
            <a:avLst/>
          </a:prstGeom>
          <a:solidFill>
            <a:srgbClr val="B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Picture 1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4276938" y="31086709"/>
            <a:ext cx="10436216" cy="866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 userDrawn="1"/>
        </p:nvSpPr>
        <p:spPr bwMode="auto">
          <a:xfrm>
            <a:off x="1031875" y="31900813"/>
            <a:ext cx="49107725" cy="361950"/>
          </a:xfrm>
          <a:prstGeom prst="rect">
            <a:avLst/>
          </a:prstGeom>
          <a:solidFill>
            <a:srgbClr val="B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32" t="-3515"/>
          <a:stretch/>
        </p:blipFill>
        <p:spPr bwMode="auto">
          <a:xfrm>
            <a:off x="0" y="31056263"/>
            <a:ext cx="3346659" cy="8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476" y="553664"/>
            <a:ext cx="4683300" cy="337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76475" y="1112838"/>
            <a:ext cx="35204400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5263" tIns="212634" rIns="425263" bIns="212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6475" y="3055938"/>
            <a:ext cx="351234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9579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717170"/>
          </a:solidFill>
          <a:latin typeface="+mj-lt"/>
          <a:ea typeface="+mj-ea"/>
          <a:cs typeface="+mj-cs"/>
        </a:defRPr>
      </a:lvl1pPr>
      <a:lvl2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2pPr>
      <a:lvl3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3pPr>
      <a:lvl4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4pPr>
      <a:lvl5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5pPr>
      <a:lvl6pPr marL="4572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6pPr>
      <a:lvl7pPr marL="9144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7pPr>
      <a:lvl8pPr marL="13716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8pPr>
      <a:lvl9pPr marL="18288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9pPr>
    </p:titleStyle>
    <p:bodyStyle>
      <a:lvl1pPr marL="1585913" indent="-1585913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6500" b="1">
          <a:solidFill>
            <a:srgbClr val="717170"/>
          </a:solidFill>
          <a:latin typeface="+mn-lt"/>
          <a:ea typeface="+mn-ea"/>
          <a:cs typeface="+mn-cs"/>
        </a:defRPr>
      </a:lvl1pPr>
      <a:lvl2pPr marL="3430588" indent="-1319213" algn="l" defTabSz="18610263" rtl="0" fontAlgn="base">
        <a:spcBef>
          <a:spcPct val="20000"/>
        </a:spcBef>
        <a:spcAft>
          <a:spcPct val="0"/>
        </a:spcAft>
        <a:defRPr sz="13700">
          <a:solidFill>
            <a:schemeClr val="tx1"/>
          </a:solidFill>
          <a:latin typeface="Times New Roman" pitchFamily="18" charset="0"/>
          <a:cs typeface="+mn-cs"/>
        </a:defRPr>
      </a:lvl2pPr>
      <a:lvl3pPr marL="5283200" indent="-1060450" algn="l" defTabSz="18610263" rtl="0" fontAlgn="base">
        <a:spcBef>
          <a:spcPct val="20000"/>
        </a:spcBef>
        <a:spcAft>
          <a:spcPct val="0"/>
        </a:spcAft>
        <a:defRPr sz="11600">
          <a:solidFill>
            <a:schemeClr val="tx1"/>
          </a:solidFill>
          <a:latin typeface="Times New Roman" pitchFamily="18" charset="0"/>
          <a:cs typeface="+mn-cs"/>
        </a:defRPr>
      </a:lvl3pPr>
      <a:lvl4pPr marL="7402513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4pPr>
      <a:lvl5pPr marL="95138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5pPr>
      <a:lvl6pPr marL="99710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6pPr>
      <a:lvl7pPr marL="104282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7pPr>
      <a:lvl8pPr marL="108854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8pPr>
      <a:lvl9pPr marL="113426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 userDrawn="1"/>
        </p:nvPicPr>
        <p:blipFill rotWithShape="1">
          <a:blip r:embed="rId3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04"/>
          <a:stretch/>
        </p:blipFill>
        <p:spPr bwMode="auto">
          <a:xfrm rot="10800000">
            <a:off x="43002376" y="28551911"/>
            <a:ext cx="8051624" cy="439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 userDrawn="1"/>
        </p:nvSpPr>
        <p:spPr bwMode="invGray">
          <a:xfrm>
            <a:off x="0" y="0"/>
            <a:ext cx="51206400" cy="5943600"/>
          </a:xfrm>
          <a:prstGeom prst="rect">
            <a:avLst/>
          </a:prstGeom>
          <a:solidFill>
            <a:srgbClr val="B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76475" y="1112838"/>
            <a:ext cx="35204400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5263" tIns="212634" rIns="425263" bIns="212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6475" y="3055938"/>
            <a:ext cx="351234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9579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2898870" y="1091218"/>
            <a:ext cx="5628391" cy="405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 bwMode="auto">
          <a:xfrm>
            <a:off x="0" y="32251650"/>
            <a:ext cx="51206400" cy="762000"/>
          </a:xfrm>
          <a:prstGeom prst="rect">
            <a:avLst/>
          </a:prstGeom>
          <a:solidFill>
            <a:srgbClr val="BB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6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2pPr>
      <a:lvl3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3pPr>
      <a:lvl4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4pPr>
      <a:lvl5pPr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5pPr>
      <a:lvl6pPr marL="4572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6pPr>
      <a:lvl7pPr marL="9144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7pPr>
      <a:lvl8pPr marL="13716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8pPr>
      <a:lvl9pPr marL="1828800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9500" b="1">
          <a:solidFill>
            <a:srgbClr val="292929"/>
          </a:solidFill>
          <a:latin typeface="Arial" charset="0"/>
          <a:cs typeface="Arial" charset="0"/>
        </a:defRPr>
      </a:lvl9pPr>
    </p:titleStyle>
    <p:bodyStyle>
      <a:lvl1pPr marL="1585913" indent="-1585913" algn="l" defTabSz="18610263" rtl="0" fontAlgn="base">
        <a:lnSpc>
          <a:spcPct val="85000"/>
        </a:lnSpc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+mn-lt"/>
          <a:ea typeface="+mn-ea"/>
          <a:cs typeface="+mn-cs"/>
        </a:defRPr>
      </a:lvl1pPr>
      <a:lvl2pPr marL="3430588" indent="-1319213" algn="l" defTabSz="18610263" rtl="0" fontAlgn="base">
        <a:spcBef>
          <a:spcPct val="20000"/>
        </a:spcBef>
        <a:spcAft>
          <a:spcPct val="0"/>
        </a:spcAft>
        <a:defRPr sz="13700">
          <a:solidFill>
            <a:schemeClr val="tx1"/>
          </a:solidFill>
          <a:latin typeface="Times New Roman" pitchFamily="18" charset="0"/>
          <a:cs typeface="+mn-cs"/>
        </a:defRPr>
      </a:lvl2pPr>
      <a:lvl3pPr marL="5283200" indent="-1060450" algn="l" defTabSz="18610263" rtl="0" fontAlgn="base">
        <a:spcBef>
          <a:spcPct val="20000"/>
        </a:spcBef>
        <a:spcAft>
          <a:spcPct val="0"/>
        </a:spcAft>
        <a:defRPr sz="11600">
          <a:solidFill>
            <a:schemeClr val="tx1"/>
          </a:solidFill>
          <a:latin typeface="Times New Roman" pitchFamily="18" charset="0"/>
          <a:cs typeface="+mn-cs"/>
        </a:defRPr>
      </a:lvl3pPr>
      <a:lvl4pPr marL="7402513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4pPr>
      <a:lvl5pPr marL="95138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5pPr>
      <a:lvl6pPr marL="99710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6pPr>
      <a:lvl7pPr marL="104282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7pPr>
      <a:lvl8pPr marL="108854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8pPr>
      <a:lvl9pPr marL="11342688" indent="-1060450" algn="l" defTabSz="18610263" rtl="0" fontAlgn="base">
        <a:spcBef>
          <a:spcPct val="20000"/>
        </a:spcBef>
        <a:spcAft>
          <a:spcPct val="0"/>
        </a:spcAft>
        <a:defRPr sz="10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Title: Arial Bold 95 Pts.</a:t>
            </a: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Subtitle (Optional): Arial Bold 65 Pts.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defTabSz="917575">
              <a:lnSpc>
                <a:spcPct val="95000"/>
              </a:lnSpc>
            </a:pPr>
            <a:r>
              <a:rPr lang="en-US" dirty="0" smtClean="0">
                <a:cs typeface="Arial" charset="0"/>
              </a:rPr>
              <a:t>Authors: Arial 40 Pts.</a:t>
            </a:r>
          </a:p>
          <a:p>
            <a:pPr defTabSz="917575">
              <a:lnSpc>
                <a:spcPct val="95000"/>
              </a:lnSpc>
            </a:pPr>
            <a:r>
              <a:rPr lang="en-US" dirty="0" smtClean="0">
                <a:cs typeface="Arial" charset="0"/>
              </a:rPr>
              <a:t>Institutions: Arial 40 Pts.</a:t>
            </a:r>
          </a:p>
          <a:p>
            <a:endParaRPr lang="en-US" dirty="0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095164" y="8232775"/>
            <a:ext cx="13676115" cy="307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Standard Text Box 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Arial 35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Line Spacing 0.9</a:t>
            </a:r>
            <a:br>
              <a:rPr lang="en-US" sz="3500" dirty="0"/>
            </a:br>
            <a:r>
              <a:rPr lang="en-US" sz="3500" dirty="0"/>
              <a:t>Before Paragraph 0.4</a:t>
            </a:r>
            <a:br>
              <a:rPr lang="en-US" sz="3500" dirty="0"/>
            </a:br>
            <a:r>
              <a:rPr lang="en-US" sz="3500" dirty="0"/>
              <a:t>After Paragraph 0.0</a:t>
            </a:r>
          </a:p>
        </p:txBody>
      </p: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2095164" y="11922125"/>
            <a:ext cx="13621914" cy="320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Text Box with Numbered Points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Arial 35 pts.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33" name="Text Box 54"/>
          <p:cNvSpPr txBox="1">
            <a:spLocks noChangeArrowheads="1"/>
          </p:cNvSpPr>
          <p:nvPr/>
        </p:nvSpPr>
        <p:spPr bwMode="auto">
          <a:xfrm>
            <a:off x="2095164" y="15700375"/>
            <a:ext cx="13621914" cy="315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 dirty="0"/>
              <a:t>Text Box with Bullet Points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 dirty="0"/>
              <a:t>Arial 35 pts.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 dirty="0"/>
              <a:t>Line Spacing 0.9</a:t>
            </a:r>
            <a:br>
              <a:rPr lang="en-US" sz="3500" dirty="0"/>
            </a:br>
            <a:r>
              <a:rPr lang="en-US" sz="3500" dirty="0"/>
              <a:t>Before Paragraph 0.4</a:t>
            </a:r>
            <a:br>
              <a:rPr lang="en-US" sz="3500" dirty="0"/>
            </a:br>
            <a:r>
              <a:rPr lang="en-US" sz="3500" dirty="0"/>
              <a:t>After Paragraph 0.0</a:t>
            </a:r>
          </a:p>
        </p:txBody>
      </p:sp>
      <p:sp>
        <p:nvSpPr>
          <p:cNvPr id="46" name="Text Box 105"/>
          <p:cNvSpPr txBox="1">
            <a:spLocks noChangeArrowheads="1"/>
          </p:cNvSpPr>
          <p:nvPr/>
        </p:nvSpPr>
        <p:spPr bwMode="auto">
          <a:xfrm>
            <a:off x="35290751" y="8299450"/>
            <a:ext cx="13788316" cy="2370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Standard Text Box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Arial, 28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Line Spacing 0.9</a:t>
            </a:r>
            <a:br>
              <a:rPr lang="en-US" sz="2800" dirty="0"/>
            </a:br>
            <a:r>
              <a:rPr lang="en-US" sz="2800" dirty="0"/>
              <a:t>Before Paragraph 0.4</a:t>
            </a:r>
            <a:br>
              <a:rPr lang="en-US" sz="2800" dirty="0"/>
            </a:br>
            <a:r>
              <a:rPr lang="en-US" sz="2800" dirty="0"/>
              <a:t>After Paragraph 0.0</a:t>
            </a:r>
          </a:p>
        </p:txBody>
      </p:sp>
      <p:sp>
        <p:nvSpPr>
          <p:cNvPr id="47" name="Text Box 106"/>
          <p:cNvSpPr txBox="1">
            <a:spLocks noChangeArrowheads="1"/>
          </p:cNvSpPr>
          <p:nvPr/>
        </p:nvSpPr>
        <p:spPr bwMode="auto">
          <a:xfrm>
            <a:off x="35290751" y="11112500"/>
            <a:ext cx="13788316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/>
              <a:t>Text Box with Bullet Points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/>
              <a:t>Arial, 28 pts.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/>
              <a:t>Line Spacing 0.9</a:t>
            </a:r>
            <a:br>
              <a:rPr lang="en-US" sz="2800" dirty="0"/>
            </a:br>
            <a:r>
              <a:rPr lang="en-US" sz="2800" dirty="0"/>
              <a:t>Before Paragraph 0.4</a:t>
            </a:r>
            <a:br>
              <a:rPr lang="en-US" sz="2800" dirty="0"/>
            </a:br>
            <a:r>
              <a:rPr lang="en-US" sz="2800" dirty="0"/>
              <a:t>After Paragraph 0.0</a:t>
            </a:r>
          </a:p>
        </p:txBody>
      </p:sp>
      <p:sp>
        <p:nvSpPr>
          <p:cNvPr id="52" name="Text Box 107"/>
          <p:cNvSpPr txBox="1">
            <a:spLocks noChangeArrowheads="1"/>
          </p:cNvSpPr>
          <p:nvPr/>
        </p:nvSpPr>
        <p:spPr bwMode="auto">
          <a:xfrm>
            <a:off x="35290751" y="13855700"/>
            <a:ext cx="13788316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Text Box with Numbered Points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Arial, 28 pts.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4557703" y="17052925"/>
            <a:ext cx="14987588" cy="57864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endParaRPr lang="en-US" sz="2800">
              <a:latin typeface="Helvetica" pitchFamily="-111" charset="0"/>
              <a:ea typeface="ＭＳ Ｐゴシック" charset="-128"/>
            </a:endParaRPr>
          </a:p>
        </p:txBody>
      </p:sp>
      <p:sp>
        <p:nvSpPr>
          <p:cNvPr id="55" name="Text Box 112"/>
          <p:cNvSpPr txBox="1">
            <a:spLocks noChangeArrowheads="1"/>
          </p:cNvSpPr>
          <p:nvPr/>
        </p:nvSpPr>
        <p:spPr bwMode="auto">
          <a:xfrm>
            <a:off x="34538653" y="23042563"/>
            <a:ext cx="10526713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Photo Caption: Arial, 28 pts.</a:t>
            </a:r>
          </a:p>
        </p:txBody>
      </p:sp>
      <p:sp>
        <p:nvSpPr>
          <p:cNvPr id="56" name="Text Box 113"/>
          <p:cNvSpPr txBox="1">
            <a:spLocks noChangeArrowheads="1"/>
          </p:cNvSpPr>
          <p:nvPr/>
        </p:nvSpPr>
        <p:spPr bwMode="auto">
          <a:xfrm>
            <a:off x="38397866" y="19110325"/>
            <a:ext cx="7315200" cy="179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/>
              <a:t>Photo</a:t>
            </a:r>
          </a:p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/>
              <a:t>1 pt. outline; third color from left in color scheme</a:t>
            </a:r>
          </a:p>
        </p:txBody>
      </p:sp>
      <p:sp>
        <p:nvSpPr>
          <p:cNvPr id="57" name="AutoShape 114"/>
          <p:cNvSpPr>
            <a:spLocks noChangeArrowheads="1"/>
          </p:cNvSpPr>
          <p:nvPr/>
        </p:nvSpPr>
        <p:spPr bwMode="auto">
          <a:xfrm>
            <a:off x="1601960" y="19364325"/>
            <a:ext cx="14895237" cy="20574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  <a:effectLst/>
        </p:spPr>
        <p:txBody>
          <a:bodyPr lIns="457105" tIns="45710" rIns="91416" bIns="45710" anchor="ctr"/>
          <a:lstStyle/>
          <a:p>
            <a:pPr defTabSz="917575">
              <a:lnSpc>
                <a:spcPct val="85000"/>
              </a:lnSpc>
              <a:spcBef>
                <a:spcPct val="40000"/>
              </a:spcBef>
            </a:pPr>
            <a:r>
              <a:rPr lang="en-US" sz="5200" b="1" dirty="0">
                <a:solidFill>
                  <a:srgbClr val="717170"/>
                </a:solidFill>
              </a:rPr>
              <a:t>Two-Line Heading: </a:t>
            </a:r>
            <a:br>
              <a:rPr lang="en-US" sz="5200" b="1" dirty="0">
                <a:solidFill>
                  <a:srgbClr val="717170"/>
                </a:solidFill>
              </a:rPr>
            </a:br>
            <a:r>
              <a:rPr lang="en-US" sz="5200" b="1" dirty="0">
                <a:solidFill>
                  <a:srgbClr val="717170"/>
                </a:solidFill>
              </a:rPr>
              <a:t>Arial 52 Pts.</a:t>
            </a:r>
          </a:p>
        </p:txBody>
      </p:sp>
      <p:graphicFrame>
        <p:nvGraphicFramePr>
          <p:cNvPr id="58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818483"/>
              </p:ext>
            </p:extLst>
          </p:nvPr>
        </p:nvGraphicFramePr>
        <p:xfrm>
          <a:off x="18432376" y="21885442"/>
          <a:ext cx="14389772" cy="571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" name="Text Box 144"/>
          <p:cNvSpPr txBox="1">
            <a:spLocks noChangeArrowheads="1"/>
          </p:cNvSpPr>
          <p:nvPr/>
        </p:nvSpPr>
        <p:spPr bwMode="auto">
          <a:xfrm>
            <a:off x="18913643" y="24426779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1</a:t>
            </a:r>
            <a:endParaRPr lang="en-US" sz="3600" dirty="0"/>
          </a:p>
        </p:txBody>
      </p:sp>
      <p:sp>
        <p:nvSpPr>
          <p:cNvPr id="70" name="Text Box 144"/>
          <p:cNvSpPr txBox="1">
            <a:spLocks noChangeArrowheads="1"/>
          </p:cNvSpPr>
          <p:nvPr/>
        </p:nvSpPr>
        <p:spPr bwMode="auto">
          <a:xfrm>
            <a:off x="24544422" y="21491073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2</a:t>
            </a:r>
            <a:endParaRPr lang="en-US" sz="3600" dirty="0"/>
          </a:p>
        </p:txBody>
      </p:sp>
      <p:sp>
        <p:nvSpPr>
          <p:cNvPr id="71" name="Text Box 144"/>
          <p:cNvSpPr txBox="1">
            <a:spLocks noChangeArrowheads="1"/>
          </p:cNvSpPr>
          <p:nvPr/>
        </p:nvSpPr>
        <p:spPr bwMode="auto">
          <a:xfrm>
            <a:off x="29742064" y="22838610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3</a:t>
            </a:r>
            <a:endParaRPr lang="en-US" sz="3600" dirty="0"/>
          </a:p>
        </p:txBody>
      </p:sp>
      <p:sp>
        <p:nvSpPr>
          <p:cNvPr id="72" name="Text Box 144"/>
          <p:cNvSpPr txBox="1">
            <a:spLocks noChangeArrowheads="1"/>
          </p:cNvSpPr>
          <p:nvPr/>
        </p:nvSpPr>
        <p:spPr bwMode="auto">
          <a:xfrm>
            <a:off x="30223327" y="24763662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4</a:t>
            </a:r>
            <a:endParaRPr lang="en-US" sz="3600" dirty="0"/>
          </a:p>
        </p:txBody>
      </p:sp>
      <p:sp>
        <p:nvSpPr>
          <p:cNvPr id="73" name="Rectangle 110"/>
          <p:cNvSpPr>
            <a:spLocks noChangeArrowheads="1"/>
          </p:cNvSpPr>
          <p:nvPr/>
        </p:nvSpPr>
        <p:spPr bwMode="auto">
          <a:xfrm>
            <a:off x="18126289" y="19115690"/>
            <a:ext cx="14943137" cy="864935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08"/>
          <p:cNvSpPr txBox="1">
            <a:spLocks noChangeArrowheads="1"/>
          </p:cNvSpPr>
          <p:nvPr/>
        </p:nvSpPr>
        <p:spPr bwMode="auto">
          <a:xfrm>
            <a:off x="21282253" y="19500522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sp>
        <p:nvSpPr>
          <p:cNvPr id="75" name="Text Box 108"/>
          <p:cNvSpPr txBox="1">
            <a:spLocks noChangeArrowheads="1"/>
          </p:cNvSpPr>
          <p:nvPr/>
        </p:nvSpPr>
        <p:spPr bwMode="auto">
          <a:xfrm>
            <a:off x="21423313" y="8937625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sp>
        <p:nvSpPr>
          <p:cNvPr id="76" name="Rectangle 110"/>
          <p:cNvSpPr>
            <a:spLocks noChangeArrowheads="1"/>
          </p:cNvSpPr>
          <p:nvPr/>
        </p:nvSpPr>
        <p:spPr bwMode="auto">
          <a:xfrm>
            <a:off x="18086388" y="8518525"/>
            <a:ext cx="14943137" cy="95980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840557"/>
              </p:ext>
            </p:extLst>
          </p:nvPr>
        </p:nvGraphicFramePr>
        <p:xfrm>
          <a:off x="18491200" y="9842500"/>
          <a:ext cx="14033500" cy="808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9" name="Straight Connector 78"/>
          <p:cNvCxnSpPr/>
          <p:nvPr/>
        </p:nvCxnSpPr>
        <p:spPr bwMode="auto">
          <a:xfrm>
            <a:off x="1600407" y="21269325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1600407" y="6462385"/>
            <a:ext cx="14898342" cy="1327478"/>
            <a:chOff x="1600407" y="6614785"/>
            <a:chExt cx="14898342" cy="1327478"/>
          </a:xfrm>
        </p:grpSpPr>
        <p:sp>
          <p:nvSpPr>
            <p:cNvPr id="34" name="AutoShape 94"/>
            <p:cNvSpPr>
              <a:spLocks noChangeArrowheads="1"/>
            </p:cNvSpPr>
            <p:nvPr/>
          </p:nvSpPr>
          <p:spPr bwMode="auto">
            <a:xfrm>
              <a:off x="1601202" y="67151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1600407" y="78914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600407" y="66147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3" name="Straight Connector 82"/>
          <p:cNvCxnSpPr/>
          <p:nvPr/>
        </p:nvCxnSpPr>
        <p:spPr bwMode="auto">
          <a:xfrm>
            <a:off x="1600407" y="19332247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18106289" y="6462385"/>
            <a:ext cx="14898342" cy="1327478"/>
            <a:chOff x="18069264" y="6614785"/>
            <a:chExt cx="14898342" cy="1327478"/>
          </a:xfrm>
        </p:grpSpPr>
        <p:sp>
          <p:nvSpPr>
            <p:cNvPr id="45" name="AutoShape 96"/>
            <p:cNvSpPr>
              <a:spLocks noChangeArrowheads="1"/>
            </p:cNvSpPr>
            <p:nvPr/>
          </p:nvSpPr>
          <p:spPr bwMode="auto">
            <a:xfrm>
              <a:off x="18070647" y="6715125"/>
              <a:ext cx="14895576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>
              <a:off x="18069264" y="78914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8069264" y="66147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"/>
          <p:cNvGrpSpPr/>
          <p:nvPr/>
        </p:nvGrpSpPr>
        <p:grpSpPr>
          <a:xfrm>
            <a:off x="34612171" y="6462385"/>
            <a:ext cx="14898342" cy="1327478"/>
            <a:chOff x="34612171" y="6614785"/>
            <a:chExt cx="14898342" cy="1327478"/>
          </a:xfrm>
        </p:grpSpPr>
        <p:sp>
          <p:nvSpPr>
            <p:cNvPr id="30" name="AutoShape 104"/>
            <p:cNvSpPr>
              <a:spLocks noChangeArrowheads="1"/>
            </p:cNvSpPr>
            <p:nvPr/>
          </p:nvSpPr>
          <p:spPr bwMode="auto">
            <a:xfrm>
              <a:off x="34613554" y="6715125"/>
              <a:ext cx="14895576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>
              <a:off x="34612171" y="78914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4612171" y="66147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94007" y="6462385"/>
            <a:ext cx="11420856" cy="1327478"/>
            <a:chOff x="1194007" y="6309985"/>
            <a:chExt cx="14898342" cy="1327478"/>
          </a:xfrm>
        </p:grpSpPr>
        <p:sp>
          <p:nvSpPr>
            <p:cNvPr id="30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13572274" y="6462385"/>
            <a:ext cx="11420856" cy="1327478"/>
            <a:chOff x="1194007" y="6309985"/>
            <a:chExt cx="14898342" cy="1327478"/>
          </a:xfrm>
        </p:grpSpPr>
        <p:sp>
          <p:nvSpPr>
            <p:cNvPr id="41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5950541" y="6462385"/>
            <a:ext cx="11420856" cy="1327478"/>
            <a:chOff x="1194007" y="6309985"/>
            <a:chExt cx="14898342" cy="1327478"/>
          </a:xfrm>
        </p:grpSpPr>
        <p:sp>
          <p:nvSpPr>
            <p:cNvPr id="45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38328807" y="6462385"/>
            <a:ext cx="11420856" cy="1327478"/>
            <a:chOff x="1194007" y="6309985"/>
            <a:chExt cx="14898342" cy="1327478"/>
          </a:xfrm>
        </p:grpSpPr>
        <p:sp>
          <p:nvSpPr>
            <p:cNvPr id="49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Title: Arial Bold 95 Pts.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Subtitle (Optional): Arial Bold 65 Pts.</a:t>
            </a:r>
          </a:p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defTabSz="917575">
              <a:lnSpc>
                <a:spcPct val="95000"/>
              </a:lnSpc>
            </a:pPr>
            <a:r>
              <a:rPr lang="en-US" dirty="0" smtClean="0">
                <a:cs typeface="Arial" charset="0"/>
              </a:rPr>
              <a:t>Authors: Arial 40 Pts.</a:t>
            </a:r>
          </a:p>
          <a:p>
            <a:pPr defTabSz="917575">
              <a:lnSpc>
                <a:spcPct val="95000"/>
              </a:lnSpc>
            </a:pPr>
            <a:r>
              <a:rPr lang="en-US" dirty="0" smtClean="0">
                <a:cs typeface="Arial" charset="0"/>
              </a:rPr>
              <a:t>Institutions: Arial 40 Pts.</a:t>
            </a:r>
          </a:p>
          <a:p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778000" y="8121650"/>
            <a:ext cx="11017250" cy="307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Standard Text Box 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Arial 35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Line Spacing 0.9</a:t>
            </a:r>
            <a:br>
              <a:rPr lang="en-US" sz="3500" dirty="0"/>
            </a:br>
            <a:r>
              <a:rPr lang="en-US" sz="3500" dirty="0"/>
              <a:t>Before Paragraph 0.4</a:t>
            </a:r>
            <a:br>
              <a:rPr lang="en-US" sz="3500" dirty="0"/>
            </a:br>
            <a:r>
              <a:rPr lang="en-US" sz="3500" dirty="0"/>
              <a:t>After Paragraph 0.0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8742938" y="8121650"/>
            <a:ext cx="10820400" cy="2370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Standard Text Box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Arial, 28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8742938" y="10934700"/>
            <a:ext cx="108204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Text Box with Bullet Points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Arial, 28 pts.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8742938" y="13677900"/>
            <a:ext cx="108204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Text Box with Numbered Points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Arial, 28 pts.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778000" y="11811000"/>
            <a:ext cx="10972800" cy="320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Text Box with Numbered Points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Arial 35 pts.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778000" y="15589250"/>
            <a:ext cx="10972800" cy="315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Text Box with Bullet Points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Arial 35 pts.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26365200" y="14470063"/>
            <a:ext cx="10526713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Photo Caption: Arial, 28 pts.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28052713" y="10309225"/>
            <a:ext cx="7315200" cy="179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/>
              <a:t>Photo</a:t>
            </a:r>
          </a:p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/>
              <a:t>1 pt. outline; third color from left in color scheme</a:t>
            </a: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26392270" y="8432298"/>
            <a:ext cx="10809371" cy="57864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endParaRPr lang="en-US" sz="2800">
              <a:latin typeface="Helvetica" pitchFamily="-111" charset="0"/>
              <a:ea typeface="ＭＳ Ｐゴシック" charset="-128"/>
            </a:endParaRPr>
          </a:p>
        </p:txBody>
      </p:sp>
      <p:graphicFrame>
        <p:nvGraphicFramePr>
          <p:cNvPr id="23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680675"/>
              </p:ext>
            </p:extLst>
          </p:nvPr>
        </p:nvGraphicFramePr>
        <p:xfrm>
          <a:off x="15111662" y="22146127"/>
          <a:ext cx="8277727" cy="571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 Box 144"/>
          <p:cNvSpPr txBox="1">
            <a:spLocks noChangeArrowheads="1"/>
          </p:cNvSpPr>
          <p:nvPr/>
        </p:nvSpPr>
        <p:spPr bwMode="auto">
          <a:xfrm>
            <a:off x="14437897" y="23147421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1</a:t>
            </a:r>
            <a:endParaRPr lang="en-US" sz="3600" dirty="0"/>
          </a:p>
        </p:txBody>
      </p:sp>
      <p:sp>
        <p:nvSpPr>
          <p:cNvPr id="25" name="Text Box 144"/>
          <p:cNvSpPr txBox="1">
            <a:spLocks noChangeArrowheads="1"/>
          </p:cNvSpPr>
          <p:nvPr/>
        </p:nvSpPr>
        <p:spPr bwMode="auto">
          <a:xfrm>
            <a:off x="19009896" y="22233021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2</a:t>
            </a:r>
            <a:endParaRPr lang="en-US" sz="3600" dirty="0"/>
          </a:p>
        </p:txBody>
      </p:sp>
      <p:sp>
        <p:nvSpPr>
          <p:cNvPr id="31" name="Text Box 144"/>
          <p:cNvSpPr txBox="1">
            <a:spLocks noChangeArrowheads="1"/>
          </p:cNvSpPr>
          <p:nvPr/>
        </p:nvSpPr>
        <p:spPr bwMode="auto">
          <a:xfrm>
            <a:off x="22763749" y="23724937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3</a:t>
            </a:r>
            <a:endParaRPr lang="en-US" sz="3600" dirty="0"/>
          </a:p>
        </p:txBody>
      </p:sp>
      <p:sp>
        <p:nvSpPr>
          <p:cNvPr id="32" name="Text Box 144"/>
          <p:cNvSpPr txBox="1">
            <a:spLocks noChangeArrowheads="1"/>
          </p:cNvSpPr>
          <p:nvPr/>
        </p:nvSpPr>
        <p:spPr bwMode="auto">
          <a:xfrm>
            <a:off x="23004380" y="25072473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4</a:t>
            </a:r>
            <a:endParaRPr lang="en-US" sz="3600" dirty="0"/>
          </a:p>
        </p:txBody>
      </p:sp>
      <p:sp>
        <p:nvSpPr>
          <p:cNvPr id="33" name="Rectangle 110"/>
          <p:cNvSpPr>
            <a:spLocks noChangeArrowheads="1"/>
          </p:cNvSpPr>
          <p:nvPr/>
        </p:nvSpPr>
        <p:spPr bwMode="auto">
          <a:xfrm>
            <a:off x="14123436" y="19376375"/>
            <a:ext cx="10661617" cy="864935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08"/>
          <p:cNvSpPr txBox="1">
            <a:spLocks noChangeArrowheads="1"/>
          </p:cNvSpPr>
          <p:nvPr/>
        </p:nvSpPr>
        <p:spPr bwMode="auto">
          <a:xfrm>
            <a:off x="15192623" y="19761207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14047789" y="8442325"/>
            <a:ext cx="10689138" cy="95980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08"/>
          <p:cNvSpPr txBox="1">
            <a:spLocks noChangeArrowheads="1"/>
          </p:cNvSpPr>
          <p:nvPr/>
        </p:nvSpPr>
        <p:spPr bwMode="auto">
          <a:xfrm>
            <a:off x="15240749" y="8765172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graphicFrame>
        <p:nvGraphicFramePr>
          <p:cNvPr id="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355748"/>
              </p:ext>
            </p:extLst>
          </p:nvPr>
        </p:nvGraphicFramePr>
        <p:xfrm>
          <a:off x="14293516" y="10199437"/>
          <a:ext cx="10154652" cy="808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600407" y="19637047"/>
            <a:ext cx="11430000" cy="2089478"/>
            <a:chOff x="1600407" y="19484647"/>
            <a:chExt cx="14898342" cy="2089478"/>
          </a:xfrm>
        </p:grpSpPr>
        <p:sp>
          <p:nvSpPr>
            <p:cNvPr id="56" name="AutoShape 114"/>
            <p:cNvSpPr>
              <a:spLocks noChangeArrowheads="1"/>
            </p:cNvSpPr>
            <p:nvPr/>
          </p:nvSpPr>
          <p:spPr bwMode="auto">
            <a:xfrm>
              <a:off x="1601960" y="19516725"/>
              <a:ext cx="14895237" cy="2057400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Two-Line Heading: </a:t>
              </a:r>
              <a:br>
                <a:rPr lang="en-US" sz="5200" b="1" dirty="0">
                  <a:solidFill>
                    <a:srgbClr val="717170"/>
                  </a:solidFill>
                </a:rPr>
              </a:br>
              <a:r>
                <a:rPr lang="en-US" sz="5200" b="1" dirty="0">
                  <a:solidFill>
                    <a:srgbClr val="717170"/>
                  </a:solidFill>
                </a:rPr>
                <a:t>Arial 52 Pts.</a:t>
              </a: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1600407" y="2142172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600407" y="19484647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94007" y="19687847"/>
            <a:ext cx="9043416" cy="2089478"/>
            <a:chOff x="1194007" y="19535447"/>
            <a:chExt cx="11430000" cy="2089478"/>
          </a:xfrm>
        </p:grpSpPr>
        <p:sp>
          <p:nvSpPr>
            <p:cNvPr id="59" name="AutoShape 114"/>
            <p:cNvSpPr>
              <a:spLocks noChangeArrowheads="1"/>
            </p:cNvSpPr>
            <p:nvPr/>
          </p:nvSpPr>
          <p:spPr bwMode="auto">
            <a:xfrm>
              <a:off x="1195198" y="19567525"/>
              <a:ext cx="11427618" cy="2057400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Two-Line Heading: </a:t>
              </a:r>
              <a:br>
                <a:rPr lang="en-US" sz="5200" b="1" dirty="0">
                  <a:solidFill>
                    <a:srgbClr val="717170"/>
                  </a:solidFill>
                </a:rPr>
              </a:br>
              <a:r>
                <a:rPr lang="en-US" sz="5200" b="1" dirty="0">
                  <a:solidFill>
                    <a:srgbClr val="717170"/>
                  </a:solidFill>
                </a:rPr>
                <a:t>Arial 52 Pts.</a:t>
              </a: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>
              <a:off x="1194007" y="21472525"/>
              <a:ext cx="1143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1194007" y="19535447"/>
              <a:ext cx="1143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1194007" y="6462385"/>
            <a:ext cx="9043416" cy="1327478"/>
            <a:chOff x="1194007" y="6309985"/>
            <a:chExt cx="14898342" cy="1327478"/>
          </a:xfrm>
        </p:grpSpPr>
        <p:sp>
          <p:nvSpPr>
            <p:cNvPr id="39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11087307" y="6462385"/>
            <a:ext cx="9043416" cy="1327478"/>
            <a:chOff x="1194007" y="6309985"/>
            <a:chExt cx="14898342" cy="1327478"/>
          </a:xfrm>
        </p:grpSpPr>
        <p:sp>
          <p:nvSpPr>
            <p:cNvPr id="43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20980607" y="6462385"/>
            <a:ext cx="9043416" cy="1327478"/>
            <a:chOff x="1194007" y="6309985"/>
            <a:chExt cx="14898342" cy="1327478"/>
          </a:xfrm>
        </p:grpSpPr>
        <p:sp>
          <p:nvSpPr>
            <p:cNvPr id="47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30873907" y="6462385"/>
            <a:ext cx="9043416" cy="1327478"/>
            <a:chOff x="1194007" y="6309985"/>
            <a:chExt cx="14898342" cy="1327478"/>
          </a:xfrm>
        </p:grpSpPr>
        <p:sp>
          <p:nvSpPr>
            <p:cNvPr id="51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0767207" y="6462385"/>
            <a:ext cx="9043416" cy="1327478"/>
            <a:chOff x="1194007" y="6309985"/>
            <a:chExt cx="14898342" cy="1327478"/>
          </a:xfrm>
        </p:grpSpPr>
        <p:sp>
          <p:nvSpPr>
            <p:cNvPr id="55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Title: Arial Bold 95 Pts.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Subtitle (Optional): Arial Bold 65 Pts.</a:t>
            </a:r>
          </a:p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defTabSz="917575">
              <a:lnSpc>
                <a:spcPct val="95000"/>
              </a:lnSpc>
            </a:pPr>
            <a:r>
              <a:rPr lang="en-US" dirty="0" smtClean="0">
                <a:cs typeface="Arial" charset="0"/>
              </a:rPr>
              <a:t>Authors: Arial 40 Pts.</a:t>
            </a:r>
          </a:p>
          <a:p>
            <a:pPr defTabSz="917575">
              <a:lnSpc>
                <a:spcPct val="95000"/>
              </a:lnSpc>
            </a:pPr>
            <a:r>
              <a:rPr lang="en-US" dirty="0" smtClean="0">
                <a:cs typeface="Arial" charset="0"/>
              </a:rPr>
              <a:t>Institutions: Arial 40 Pts.</a:t>
            </a:r>
          </a:p>
          <a:p>
            <a:endParaRPr lang="en-US" dirty="0"/>
          </a:p>
        </p:txBody>
      </p:sp>
      <p:sp>
        <p:nvSpPr>
          <p:cNvPr id="10" name="Text Box 58"/>
          <p:cNvSpPr txBox="1">
            <a:spLocks noChangeArrowheads="1"/>
          </p:cNvSpPr>
          <p:nvPr/>
        </p:nvSpPr>
        <p:spPr bwMode="auto">
          <a:xfrm>
            <a:off x="1727200" y="8121650"/>
            <a:ext cx="8493125" cy="307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Standard Text Box 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Arial 35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Line Spacing 0.9</a:t>
            </a:r>
            <a:br>
              <a:rPr lang="en-US" sz="3500" dirty="0"/>
            </a:br>
            <a:r>
              <a:rPr lang="en-US" sz="3500" dirty="0"/>
              <a:t>Before Paragraph 0.4</a:t>
            </a:r>
            <a:br>
              <a:rPr lang="en-US" sz="3500" dirty="0"/>
            </a:br>
            <a:r>
              <a:rPr lang="en-US" sz="3500" dirty="0"/>
              <a:t>After Paragraph 0.0</a:t>
            </a: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1727200" y="11811000"/>
            <a:ext cx="8458200" cy="320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Text Box with Numbered Points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Arial 35 pts.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12" name="Text Box 60"/>
          <p:cNvSpPr txBox="1">
            <a:spLocks noChangeArrowheads="1"/>
          </p:cNvSpPr>
          <p:nvPr/>
        </p:nvSpPr>
        <p:spPr bwMode="auto">
          <a:xfrm>
            <a:off x="1727200" y="15589250"/>
            <a:ext cx="8458200" cy="315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Text Box with Bullet Points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Arial 35 pts.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13" name="Text Box 61"/>
          <p:cNvSpPr txBox="1">
            <a:spLocks noChangeArrowheads="1"/>
          </p:cNvSpPr>
          <p:nvPr/>
        </p:nvSpPr>
        <p:spPr bwMode="auto">
          <a:xfrm>
            <a:off x="41270238" y="8121650"/>
            <a:ext cx="8648700" cy="2370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Standard Text Box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Arial, 28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Line Spacing 0.9</a:t>
            </a:r>
            <a:br>
              <a:rPr lang="en-US" sz="2800" dirty="0"/>
            </a:br>
            <a:r>
              <a:rPr lang="en-US" sz="2800" dirty="0"/>
              <a:t>Before Paragraph 0.4</a:t>
            </a:r>
            <a:br>
              <a:rPr lang="en-US" sz="2800" dirty="0"/>
            </a:br>
            <a:r>
              <a:rPr lang="en-US" sz="2800" dirty="0"/>
              <a:t>After Paragraph 0.0</a:t>
            </a:r>
          </a:p>
        </p:txBody>
      </p:sp>
      <p:sp>
        <p:nvSpPr>
          <p:cNvPr id="14" name="Text Box 62"/>
          <p:cNvSpPr txBox="1">
            <a:spLocks noChangeArrowheads="1"/>
          </p:cNvSpPr>
          <p:nvPr/>
        </p:nvSpPr>
        <p:spPr bwMode="auto">
          <a:xfrm>
            <a:off x="41270238" y="10896600"/>
            <a:ext cx="86487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Text Box with Bullet Points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Arial, 28 pts.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15" name="Text Box 63"/>
          <p:cNvSpPr txBox="1">
            <a:spLocks noChangeArrowheads="1"/>
          </p:cNvSpPr>
          <p:nvPr/>
        </p:nvSpPr>
        <p:spPr bwMode="auto">
          <a:xfrm>
            <a:off x="41270238" y="13639800"/>
            <a:ext cx="86487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 dirty="0"/>
              <a:t>Text Box with Numbered Points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 dirty="0"/>
              <a:t>Arial, 28 pts.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 dirty="0"/>
              <a:t>Line Spacing 0.9</a:t>
            </a:r>
            <a:br>
              <a:rPr lang="en-US" sz="2800" dirty="0"/>
            </a:br>
            <a:r>
              <a:rPr lang="en-US" sz="2800" dirty="0"/>
              <a:t>Before Paragraph 0.4</a:t>
            </a:r>
            <a:br>
              <a:rPr lang="en-US" sz="2800" dirty="0"/>
            </a:br>
            <a:r>
              <a:rPr lang="en-US" sz="2800" dirty="0"/>
              <a:t>After Paragraph 0.0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1108650" y="8480425"/>
            <a:ext cx="8739188" cy="57864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endParaRPr lang="en-US" sz="2800">
              <a:latin typeface="Helvetica" pitchFamily="-111" charset="0"/>
              <a:ea typeface="ＭＳ Ｐゴシック" charset="-128"/>
            </a:endParaRPr>
          </a:p>
        </p:txBody>
      </p:sp>
      <p:sp>
        <p:nvSpPr>
          <p:cNvPr id="17" name="Text Box 66"/>
          <p:cNvSpPr txBox="1">
            <a:spLocks noChangeArrowheads="1"/>
          </p:cNvSpPr>
          <p:nvPr/>
        </p:nvSpPr>
        <p:spPr bwMode="auto">
          <a:xfrm>
            <a:off x="31089600" y="14470063"/>
            <a:ext cx="8642350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Photo Caption: Arial, 28 pts.</a:t>
            </a:r>
          </a:p>
        </p:txBody>
      </p:sp>
      <p:sp>
        <p:nvSpPr>
          <p:cNvPr id="18" name="Text Box 67"/>
          <p:cNvSpPr txBox="1">
            <a:spLocks noChangeArrowheads="1"/>
          </p:cNvSpPr>
          <p:nvPr/>
        </p:nvSpPr>
        <p:spPr bwMode="auto">
          <a:xfrm>
            <a:off x="32281813" y="10309225"/>
            <a:ext cx="6819900" cy="179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/>
              <a:t>Photo</a:t>
            </a:r>
          </a:p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/>
              <a:t>1 pt. outline; use third color from left in color scheme</a:t>
            </a:r>
          </a:p>
        </p:txBody>
      </p:sp>
      <p:graphicFrame>
        <p:nvGraphicFramePr>
          <p:cNvPr id="26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613674"/>
              </p:ext>
            </p:extLst>
          </p:nvPr>
        </p:nvGraphicFramePr>
        <p:xfrm>
          <a:off x="22089979" y="10355180"/>
          <a:ext cx="6497053" cy="571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 Box 144"/>
          <p:cNvSpPr txBox="1">
            <a:spLocks noChangeArrowheads="1"/>
          </p:cNvSpPr>
          <p:nvPr/>
        </p:nvSpPr>
        <p:spPr bwMode="auto">
          <a:xfrm>
            <a:off x="21560592" y="11308347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1</a:t>
            </a:r>
            <a:endParaRPr lang="en-US" sz="3600" dirty="0"/>
          </a:p>
        </p:txBody>
      </p:sp>
      <p:sp>
        <p:nvSpPr>
          <p:cNvPr id="30" name="Text Box 144"/>
          <p:cNvSpPr txBox="1">
            <a:spLocks noChangeArrowheads="1"/>
          </p:cNvSpPr>
          <p:nvPr/>
        </p:nvSpPr>
        <p:spPr bwMode="auto">
          <a:xfrm>
            <a:off x="25121939" y="10827084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2</a:t>
            </a:r>
            <a:endParaRPr lang="en-US" sz="3600" dirty="0"/>
          </a:p>
        </p:txBody>
      </p:sp>
      <p:sp>
        <p:nvSpPr>
          <p:cNvPr id="31" name="Text Box 144"/>
          <p:cNvSpPr txBox="1">
            <a:spLocks noChangeArrowheads="1"/>
          </p:cNvSpPr>
          <p:nvPr/>
        </p:nvSpPr>
        <p:spPr bwMode="auto">
          <a:xfrm>
            <a:off x="28153896" y="12078368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3</a:t>
            </a:r>
            <a:endParaRPr lang="en-US" sz="3600" dirty="0"/>
          </a:p>
        </p:txBody>
      </p:sp>
      <p:sp>
        <p:nvSpPr>
          <p:cNvPr id="32" name="Text Box 144"/>
          <p:cNvSpPr txBox="1">
            <a:spLocks noChangeArrowheads="1"/>
          </p:cNvSpPr>
          <p:nvPr/>
        </p:nvSpPr>
        <p:spPr bwMode="auto">
          <a:xfrm>
            <a:off x="28153896" y="13185273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4</a:t>
            </a:r>
            <a:endParaRPr lang="en-US" sz="3600" dirty="0"/>
          </a:p>
        </p:txBody>
      </p:sp>
      <p:sp>
        <p:nvSpPr>
          <p:cNvPr id="33" name="Rectangle 110"/>
          <p:cNvSpPr>
            <a:spLocks noChangeArrowheads="1"/>
          </p:cNvSpPr>
          <p:nvPr/>
        </p:nvSpPr>
        <p:spPr bwMode="auto">
          <a:xfrm>
            <a:off x="21246131" y="8499827"/>
            <a:ext cx="8688437" cy="671610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08"/>
          <p:cNvSpPr txBox="1">
            <a:spLocks noChangeArrowheads="1"/>
          </p:cNvSpPr>
          <p:nvPr/>
        </p:nvSpPr>
        <p:spPr bwMode="auto">
          <a:xfrm>
            <a:off x="21449044" y="8884659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sp>
        <p:nvSpPr>
          <p:cNvPr id="35" name="Text Box 68"/>
          <p:cNvSpPr txBox="1">
            <a:spLocks noChangeArrowheads="1"/>
          </p:cNvSpPr>
          <p:nvPr/>
        </p:nvSpPr>
        <p:spPr bwMode="auto">
          <a:xfrm>
            <a:off x="11479213" y="8861425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/>
              <a:t>Chart, Graph or Table Heading:</a:t>
            </a:r>
            <a:br>
              <a:rPr lang="en-US" sz="3500" b="1"/>
            </a:br>
            <a:r>
              <a:rPr lang="en-US" sz="3500" b="1"/>
              <a:t>Arial Bold 35 Pts.</a:t>
            </a:r>
          </a:p>
        </p:txBody>
      </p:sp>
      <p:sp>
        <p:nvSpPr>
          <p:cNvPr id="36" name="Rectangle 70"/>
          <p:cNvSpPr>
            <a:spLocks noChangeArrowheads="1"/>
          </p:cNvSpPr>
          <p:nvPr/>
        </p:nvSpPr>
        <p:spPr bwMode="auto">
          <a:xfrm>
            <a:off x="11304588" y="8442325"/>
            <a:ext cx="8732837" cy="95980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774412"/>
              </p:ext>
            </p:extLst>
          </p:nvPr>
        </p:nvGraphicFramePr>
        <p:xfrm>
          <a:off x="11742821" y="10199437"/>
          <a:ext cx="7844589" cy="808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Title: Arial Bold 95 Pts.</a:t>
            </a: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Subtitle (Optional): Arial Bold 65 Pts.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Authors: Arial 40 Pts.</a:t>
            </a:r>
          </a:p>
          <a:p>
            <a:r>
              <a:rPr lang="en-US" dirty="0" smtClean="0"/>
              <a:t>Institutions: Arial 40 Pts.</a:t>
            </a:r>
          </a:p>
          <a:p>
            <a:endParaRPr lang="en-US" dirty="0"/>
          </a:p>
        </p:txBody>
      </p:sp>
      <p:sp>
        <p:nvSpPr>
          <p:cNvPr id="30" name="AutoShape 104"/>
          <p:cNvSpPr>
            <a:spLocks noChangeArrowheads="1"/>
          </p:cNvSpPr>
          <p:nvPr/>
        </p:nvSpPr>
        <p:spPr bwMode="auto">
          <a:xfrm>
            <a:off x="34613554" y="6562725"/>
            <a:ext cx="14895576" cy="1227138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  <a:effectLst/>
        </p:spPr>
        <p:txBody>
          <a:bodyPr lIns="457105" tIns="45710" rIns="91416" bIns="45710" anchor="ctr"/>
          <a:lstStyle/>
          <a:p>
            <a:pPr defTabSz="917575">
              <a:lnSpc>
                <a:spcPct val="85000"/>
              </a:lnSpc>
              <a:spcBef>
                <a:spcPct val="40000"/>
              </a:spcBef>
            </a:pPr>
            <a:r>
              <a:rPr lang="en-US" sz="5200" b="1" dirty="0">
                <a:solidFill>
                  <a:srgbClr val="717170"/>
                </a:solidFill>
              </a:rPr>
              <a:t>Heading: Arial 52 Pts.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095164" y="8232775"/>
            <a:ext cx="13676115" cy="307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Standard Text Box 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Arial 35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Line Spacing 0.9</a:t>
            </a:r>
            <a:br>
              <a:rPr lang="en-US" sz="3500" dirty="0"/>
            </a:br>
            <a:r>
              <a:rPr lang="en-US" sz="3500" dirty="0"/>
              <a:t>Before Paragraph 0.4</a:t>
            </a:r>
            <a:br>
              <a:rPr lang="en-US" sz="3500" dirty="0"/>
            </a:br>
            <a:r>
              <a:rPr lang="en-US" sz="3500" dirty="0"/>
              <a:t>After Paragraph 0.0</a:t>
            </a:r>
          </a:p>
        </p:txBody>
      </p: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2095164" y="11922125"/>
            <a:ext cx="13621914" cy="320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Text Box with Numbered Points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Arial 35 pts.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33" name="Text Box 54"/>
          <p:cNvSpPr txBox="1">
            <a:spLocks noChangeArrowheads="1"/>
          </p:cNvSpPr>
          <p:nvPr/>
        </p:nvSpPr>
        <p:spPr bwMode="auto">
          <a:xfrm>
            <a:off x="2095164" y="15700375"/>
            <a:ext cx="13621914" cy="315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 dirty="0"/>
              <a:t>Text Box with Bullet Points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 dirty="0"/>
              <a:t>Arial 35 pts.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 dirty="0"/>
              <a:t>Line Spacing 0.9</a:t>
            </a:r>
            <a:br>
              <a:rPr lang="en-US" sz="3500" dirty="0"/>
            </a:br>
            <a:r>
              <a:rPr lang="en-US" sz="3500" dirty="0"/>
              <a:t>Before Paragraph 0.4</a:t>
            </a:r>
            <a:br>
              <a:rPr lang="en-US" sz="3500" dirty="0"/>
            </a:br>
            <a:r>
              <a:rPr lang="en-US" sz="3500" dirty="0"/>
              <a:t>After Paragraph 0.0</a:t>
            </a:r>
          </a:p>
        </p:txBody>
      </p:sp>
      <p:sp>
        <p:nvSpPr>
          <p:cNvPr id="34" name="AutoShape 94"/>
          <p:cNvSpPr>
            <a:spLocks noChangeArrowheads="1"/>
          </p:cNvSpPr>
          <p:nvPr/>
        </p:nvSpPr>
        <p:spPr bwMode="auto">
          <a:xfrm>
            <a:off x="1601202" y="6562725"/>
            <a:ext cx="14896753" cy="1227138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  <a:effectLst/>
        </p:spPr>
        <p:txBody>
          <a:bodyPr lIns="457105" tIns="45710" rIns="91416" bIns="45710" anchor="ctr"/>
          <a:lstStyle/>
          <a:p>
            <a:pPr defTabSz="917575">
              <a:lnSpc>
                <a:spcPct val="85000"/>
              </a:lnSpc>
              <a:spcBef>
                <a:spcPct val="40000"/>
              </a:spcBef>
            </a:pPr>
            <a:r>
              <a:rPr lang="en-US" sz="5200" b="1" dirty="0">
                <a:solidFill>
                  <a:srgbClr val="717170"/>
                </a:solidFill>
              </a:rPr>
              <a:t>Heading: Arial 52 Pts.</a:t>
            </a:r>
          </a:p>
        </p:txBody>
      </p:sp>
      <p:sp>
        <p:nvSpPr>
          <p:cNvPr id="45" name="AutoShape 96"/>
          <p:cNvSpPr>
            <a:spLocks noChangeArrowheads="1"/>
          </p:cNvSpPr>
          <p:nvPr/>
        </p:nvSpPr>
        <p:spPr bwMode="auto">
          <a:xfrm>
            <a:off x="18070647" y="6562725"/>
            <a:ext cx="14895576" cy="1227138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  <a:effectLst/>
        </p:spPr>
        <p:txBody>
          <a:bodyPr lIns="457105" tIns="45710" rIns="91416" bIns="45710" anchor="ctr"/>
          <a:lstStyle/>
          <a:p>
            <a:pPr defTabSz="917575">
              <a:lnSpc>
                <a:spcPct val="85000"/>
              </a:lnSpc>
              <a:spcBef>
                <a:spcPct val="40000"/>
              </a:spcBef>
            </a:pPr>
            <a:r>
              <a:rPr lang="en-US" sz="5200" b="1" dirty="0">
                <a:solidFill>
                  <a:srgbClr val="717170"/>
                </a:solidFill>
              </a:rPr>
              <a:t>Heading: Arial 52 Pts.</a:t>
            </a:r>
          </a:p>
        </p:txBody>
      </p:sp>
      <p:sp>
        <p:nvSpPr>
          <p:cNvPr id="46" name="Text Box 105"/>
          <p:cNvSpPr txBox="1">
            <a:spLocks noChangeArrowheads="1"/>
          </p:cNvSpPr>
          <p:nvPr/>
        </p:nvSpPr>
        <p:spPr bwMode="auto">
          <a:xfrm>
            <a:off x="35036751" y="8299450"/>
            <a:ext cx="13788316" cy="2370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Standard Text Box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Arial, 28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 dirty="0"/>
              <a:t>Line Spacing 0.9</a:t>
            </a:r>
            <a:br>
              <a:rPr lang="en-US" sz="2800" dirty="0"/>
            </a:br>
            <a:r>
              <a:rPr lang="en-US" sz="2800" dirty="0"/>
              <a:t>Before Paragraph 0.4</a:t>
            </a:r>
            <a:br>
              <a:rPr lang="en-US" sz="2800" dirty="0"/>
            </a:br>
            <a:r>
              <a:rPr lang="en-US" sz="2800" dirty="0"/>
              <a:t>After Paragraph 0.0</a:t>
            </a:r>
          </a:p>
        </p:txBody>
      </p:sp>
      <p:sp>
        <p:nvSpPr>
          <p:cNvPr id="47" name="Text Box 106"/>
          <p:cNvSpPr txBox="1">
            <a:spLocks noChangeArrowheads="1"/>
          </p:cNvSpPr>
          <p:nvPr/>
        </p:nvSpPr>
        <p:spPr bwMode="auto">
          <a:xfrm>
            <a:off x="35036751" y="11112500"/>
            <a:ext cx="13788316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/>
              <a:t>Text Box with Bullet Points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/>
              <a:t>Arial, 28 pts.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/>
              <a:t>Line Spacing 0.9</a:t>
            </a:r>
            <a:br>
              <a:rPr lang="en-US" sz="2800" dirty="0"/>
            </a:br>
            <a:r>
              <a:rPr lang="en-US" sz="2800" dirty="0"/>
              <a:t>Before Paragraph 0.4</a:t>
            </a:r>
            <a:br>
              <a:rPr lang="en-US" sz="2800" dirty="0"/>
            </a:br>
            <a:r>
              <a:rPr lang="en-US" sz="2800" dirty="0"/>
              <a:t>After Paragraph 0.0</a:t>
            </a:r>
          </a:p>
        </p:txBody>
      </p:sp>
      <p:sp>
        <p:nvSpPr>
          <p:cNvPr id="52" name="Text Box 107"/>
          <p:cNvSpPr txBox="1">
            <a:spLocks noChangeArrowheads="1"/>
          </p:cNvSpPr>
          <p:nvPr/>
        </p:nvSpPr>
        <p:spPr bwMode="auto">
          <a:xfrm>
            <a:off x="35036751" y="13855700"/>
            <a:ext cx="13788316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Text Box with Numbered Points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Arial, 28 pts.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4557703" y="17052925"/>
            <a:ext cx="14987588" cy="57864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endParaRPr lang="en-US" sz="2800">
              <a:latin typeface="Helvetica" pitchFamily="-111" charset="0"/>
              <a:ea typeface="ＭＳ Ｐゴシック" charset="-128"/>
            </a:endParaRPr>
          </a:p>
        </p:txBody>
      </p:sp>
      <p:sp>
        <p:nvSpPr>
          <p:cNvPr id="55" name="Text Box 112"/>
          <p:cNvSpPr txBox="1">
            <a:spLocks noChangeArrowheads="1"/>
          </p:cNvSpPr>
          <p:nvPr/>
        </p:nvSpPr>
        <p:spPr bwMode="auto">
          <a:xfrm>
            <a:off x="34538653" y="23042563"/>
            <a:ext cx="10526713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Photo Caption: Arial, 28 pts.</a:t>
            </a:r>
          </a:p>
        </p:txBody>
      </p:sp>
      <p:sp>
        <p:nvSpPr>
          <p:cNvPr id="56" name="Text Box 113"/>
          <p:cNvSpPr txBox="1">
            <a:spLocks noChangeArrowheads="1"/>
          </p:cNvSpPr>
          <p:nvPr/>
        </p:nvSpPr>
        <p:spPr bwMode="auto">
          <a:xfrm>
            <a:off x="38397866" y="19110325"/>
            <a:ext cx="7315200" cy="179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/>
              <a:t>Photo</a:t>
            </a:r>
          </a:p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/>
              <a:t>1 pt. outline; third color from left in color scheme</a:t>
            </a:r>
          </a:p>
        </p:txBody>
      </p:sp>
      <p:sp>
        <p:nvSpPr>
          <p:cNvPr id="57" name="AutoShape 114"/>
          <p:cNvSpPr>
            <a:spLocks noChangeArrowheads="1"/>
          </p:cNvSpPr>
          <p:nvPr/>
        </p:nvSpPr>
        <p:spPr bwMode="auto">
          <a:xfrm>
            <a:off x="1601960" y="19364325"/>
            <a:ext cx="14895237" cy="20574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  <a:effectLst/>
        </p:spPr>
        <p:txBody>
          <a:bodyPr lIns="457105" tIns="45710" rIns="91416" bIns="45710" anchor="ctr"/>
          <a:lstStyle/>
          <a:p>
            <a:pPr defTabSz="917575">
              <a:lnSpc>
                <a:spcPct val="85000"/>
              </a:lnSpc>
              <a:spcBef>
                <a:spcPct val="40000"/>
              </a:spcBef>
            </a:pPr>
            <a:r>
              <a:rPr lang="en-US" sz="5200" b="1" dirty="0">
                <a:solidFill>
                  <a:srgbClr val="717170"/>
                </a:solidFill>
              </a:rPr>
              <a:t>Two-Line Heading: </a:t>
            </a:r>
            <a:br>
              <a:rPr lang="en-US" sz="5200" b="1" dirty="0">
                <a:solidFill>
                  <a:srgbClr val="717170"/>
                </a:solidFill>
              </a:rPr>
            </a:br>
            <a:r>
              <a:rPr lang="en-US" sz="5200" b="1" dirty="0">
                <a:solidFill>
                  <a:srgbClr val="717170"/>
                </a:solidFill>
              </a:rPr>
              <a:t>Arial 52 Pts.</a:t>
            </a:r>
          </a:p>
        </p:txBody>
      </p:sp>
      <p:graphicFrame>
        <p:nvGraphicFramePr>
          <p:cNvPr id="58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15829"/>
              </p:ext>
            </p:extLst>
          </p:nvPr>
        </p:nvGraphicFramePr>
        <p:xfrm>
          <a:off x="18432376" y="21885442"/>
          <a:ext cx="14389772" cy="571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" name="Text Box 144"/>
          <p:cNvSpPr txBox="1">
            <a:spLocks noChangeArrowheads="1"/>
          </p:cNvSpPr>
          <p:nvPr/>
        </p:nvSpPr>
        <p:spPr bwMode="auto">
          <a:xfrm>
            <a:off x="18913643" y="24426779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1</a:t>
            </a:r>
            <a:endParaRPr lang="en-US" sz="3600" dirty="0"/>
          </a:p>
        </p:txBody>
      </p:sp>
      <p:sp>
        <p:nvSpPr>
          <p:cNvPr id="70" name="Text Box 144"/>
          <p:cNvSpPr txBox="1">
            <a:spLocks noChangeArrowheads="1"/>
          </p:cNvSpPr>
          <p:nvPr/>
        </p:nvSpPr>
        <p:spPr bwMode="auto">
          <a:xfrm>
            <a:off x="24544422" y="21491073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2</a:t>
            </a:r>
            <a:endParaRPr lang="en-US" sz="3600" dirty="0"/>
          </a:p>
        </p:txBody>
      </p:sp>
      <p:sp>
        <p:nvSpPr>
          <p:cNvPr id="71" name="Text Box 144"/>
          <p:cNvSpPr txBox="1">
            <a:spLocks noChangeArrowheads="1"/>
          </p:cNvSpPr>
          <p:nvPr/>
        </p:nvSpPr>
        <p:spPr bwMode="auto">
          <a:xfrm>
            <a:off x="29742064" y="22838610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3</a:t>
            </a:r>
            <a:endParaRPr lang="en-US" sz="3600" dirty="0"/>
          </a:p>
        </p:txBody>
      </p:sp>
      <p:sp>
        <p:nvSpPr>
          <p:cNvPr id="72" name="Text Box 144"/>
          <p:cNvSpPr txBox="1">
            <a:spLocks noChangeArrowheads="1"/>
          </p:cNvSpPr>
          <p:nvPr/>
        </p:nvSpPr>
        <p:spPr bwMode="auto">
          <a:xfrm>
            <a:off x="30223327" y="24763662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4</a:t>
            </a:r>
            <a:endParaRPr lang="en-US" sz="3600" dirty="0"/>
          </a:p>
        </p:txBody>
      </p:sp>
      <p:sp>
        <p:nvSpPr>
          <p:cNvPr id="73" name="Rectangle 110"/>
          <p:cNvSpPr>
            <a:spLocks noChangeArrowheads="1"/>
          </p:cNvSpPr>
          <p:nvPr/>
        </p:nvSpPr>
        <p:spPr bwMode="auto">
          <a:xfrm>
            <a:off x="18126289" y="19115690"/>
            <a:ext cx="14943137" cy="864935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08"/>
          <p:cNvSpPr txBox="1">
            <a:spLocks noChangeArrowheads="1"/>
          </p:cNvSpPr>
          <p:nvPr/>
        </p:nvSpPr>
        <p:spPr bwMode="auto">
          <a:xfrm>
            <a:off x="21282253" y="19500522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sp>
        <p:nvSpPr>
          <p:cNvPr id="75" name="Text Box 108"/>
          <p:cNvSpPr txBox="1">
            <a:spLocks noChangeArrowheads="1"/>
          </p:cNvSpPr>
          <p:nvPr/>
        </p:nvSpPr>
        <p:spPr bwMode="auto">
          <a:xfrm>
            <a:off x="21423313" y="8937625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sp>
        <p:nvSpPr>
          <p:cNvPr id="76" name="Rectangle 110"/>
          <p:cNvSpPr>
            <a:spLocks noChangeArrowheads="1"/>
          </p:cNvSpPr>
          <p:nvPr/>
        </p:nvSpPr>
        <p:spPr bwMode="auto">
          <a:xfrm>
            <a:off x="18086388" y="8518525"/>
            <a:ext cx="14943137" cy="95980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87805"/>
              </p:ext>
            </p:extLst>
          </p:nvPr>
        </p:nvGraphicFramePr>
        <p:xfrm>
          <a:off x="18491200" y="9842500"/>
          <a:ext cx="14033500" cy="808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8" name="Straight Connector 77"/>
          <p:cNvCxnSpPr/>
          <p:nvPr/>
        </p:nvCxnSpPr>
        <p:spPr bwMode="auto">
          <a:xfrm>
            <a:off x="1600407" y="7739063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1600407" y="21269325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18069264" y="7739063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34612171" y="7739063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1600407" y="6462385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1600407" y="19332247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18069264" y="6462385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34612171" y="6462385"/>
            <a:ext cx="148983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274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94007" y="6309985"/>
            <a:ext cx="11420856" cy="1327478"/>
            <a:chOff x="1194007" y="6309985"/>
            <a:chExt cx="14898342" cy="1327478"/>
          </a:xfrm>
        </p:grpSpPr>
        <p:sp>
          <p:nvSpPr>
            <p:cNvPr id="30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13487607" y="6309985"/>
            <a:ext cx="11420856" cy="1327478"/>
            <a:chOff x="1194007" y="6309985"/>
            <a:chExt cx="14898342" cy="1327478"/>
          </a:xfrm>
        </p:grpSpPr>
        <p:sp>
          <p:nvSpPr>
            <p:cNvPr id="41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5984407" y="6309985"/>
            <a:ext cx="11420856" cy="1327478"/>
            <a:chOff x="1194007" y="6309985"/>
            <a:chExt cx="14898342" cy="1327478"/>
          </a:xfrm>
        </p:grpSpPr>
        <p:sp>
          <p:nvSpPr>
            <p:cNvPr id="45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38328807" y="6309985"/>
            <a:ext cx="11420856" cy="1327478"/>
            <a:chOff x="1194007" y="6309985"/>
            <a:chExt cx="14898342" cy="1327478"/>
          </a:xfrm>
        </p:grpSpPr>
        <p:sp>
          <p:nvSpPr>
            <p:cNvPr id="49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Title: Arial Bold 95 Pts.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Subtitle (Optional): Arial Bold 65 Pts.</a:t>
            </a:r>
          </a:p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Authors: Arial 40 Pts.</a:t>
            </a:r>
          </a:p>
          <a:p>
            <a:r>
              <a:rPr lang="en-US" dirty="0" smtClean="0"/>
              <a:t>Institutions: Arial 40 Pts.</a:t>
            </a:r>
          </a:p>
          <a:p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727200" y="7969250"/>
            <a:ext cx="11017250" cy="307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/>
              <a:t>Standard Text Box 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/>
              <a:t>Arial 35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8844538" y="7969250"/>
            <a:ext cx="10820400" cy="2370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Standard Text Box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Arial, 28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8844538" y="10782300"/>
            <a:ext cx="108204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Text Box with Bullet Points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Arial, 28 pts.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8844538" y="13525500"/>
            <a:ext cx="108204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Text Box with Numbered Points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Arial, 28 pts.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727200" y="11658600"/>
            <a:ext cx="10972800" cy="320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Text Box with Numbered Points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Arial 35 pts.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727200" y="15436850"/>
            <a:ext cx="10972800" cy="315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Text Box with Bullet Points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Arial 35 pts.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26365200" y="14317663"/>
            <a:ext cx="10526713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Photo Caption: Arial, 28 pts.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28052713" y="10156825"/>
            <a:ext cx="7315200" cy="179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/>
              <a:t>Photo</a:t>
            </a:r>
          </a:p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/>
              <a:t>1 pt. outline; third color from left in color scheme</a:t>
            </a: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26392270" y="8279898"/>
            <a:ext cx="10809371" cy="57864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endParaRPr lang="en-US" sz="2800">
              <a:latin typeface="Helvetica" pitchFamily="-111" charset="0"/>
              <a:ea typeface="ＭＳ Ｐゴシック" charset="-128"/>
            </a:endParaRPr>
          </a:p>
        </p:txBody>
      </p:sp>
      <p:graphicFrame>
        <p:nvGraphicFramePr>
          <p:cNvPr id="23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999240"/>
              </p:ext>
            </p:extLst>
          </p:nvPr>
        </p:nvGraphicFramePr>
        <p:xfrm>
          <a:off x="15111662" y="21993727"/>
          <a:ext cx="8277727" cy="571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 Box 144"/>
          <p:cNvSpPr txBox="1">
            <a:spLocks noChangeArrowheads="1"/>
          </p:cNvSpPr>
          <p:nvPr/>
        </p:nvSpPr>
        <p:spPr bwMode="auto">
          <a:xfrm>
            <a:off x="14437897" y="22995021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1</a:t>
            </a:r>
            <a:endParaRPr lang="en-US" sz="3600" dirty="0"/>
          </a:p>
        </p:txBody>
      </p:sp>
      <p:sp>
        <p:nvSpPr>
          <p:cNvPr id="25" name="Text Box 144"/>
          <p:cNvSpPr txBox="1">
            <a:spLocks noChangeArrowheads="1"/>
          </p:cNvSpPr>
          <p:nvPr/>
        </p:nvSpPr>
        <p:spPr bwMode="auto">
          <a:xfrm>
            <a:off x="19009896" y="22080621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2</a:t>
            </a:r>
            <a:endParaRPr lang="en-US" sz="3600" dirty="0"/>
          </a:p>
        </p:txBody>
      </p:sp>
      <p:sp>
        <p:nvSpPr>
          <p:cNvPr id="31" name="Text Box 144"/>
          <p:cNvSpPr txBox="1">
            <a:spLocks noChangeArrowheads="1"/>
          </p:cNvSpPr>
          <p:nvPr/>
        </p:nvSpPr>
        <p:spPr bwMode="auto">
          <a:xfrm>
            <a:off x="22763749" y="23572537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3</a:t>
            </a:r>
            <a:endParaRPr lang="en-US" sz="3600" dirty="0"/>
          </a:p>
        </p:txBody>
      </p:sp>
      <p:sp>
        <p:nvSpPr>
          <p:cNvPr id="32" name="Text Box 144"/>
          <p:cNvSpPr txBox="1">
            <a:spLocks noChangeArrowheads="1"/>
          </p:cNvSpPr>
          <p:nvPr/>
        </p:nvSpPr>
        <p:spPr bwMode="auto">
          <a:xfrm>
            <a:off x="23004380" y="24920073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4</a:t>
            </a:r>
            <a:endParaRPr lang="en-US" sz="3600" dirty="0"/>
          </a:p>
        </p:txBody>
      </p:sp>
      <p:sp>
        <p:nvSpPr>
          <p:cNvPr id="33" name="Rectangle 110"/>
          <p:cNvSpPr>
            <a:spLocks noChangeArrowheads="1"/>
          </p:cNvSpPr>
          <p:nvPr/>
        </p:nvSpPr>
        <p:spPr bwMode="auto">
          <a:xfrm>
            <a:off x="14123436" y="19223975"/>
            <a:ext cx="10661617" cy="864935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08"/>
          <p:cNvSpPr txBox="1">
            <a:spLocks noChangeArrowheads="1"/>
          </p:cNvSpPr>
          <p:nvPr/>
        </p:nvSpPr>
        <p:spPr bwMode="auto">
          <a:xfrm>
            <a:off x="15192623" y="19608807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14047789" y="8289925"/>
            <a:ext cx="10689138" cy="95980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108"/>
          <p:cNvSpPr txBox="1">
            <a:spLocks noChangeArrowheads="1"/>
          </p:cNvSpPr>
          <p:nvPr/>
        </p:nvSpPr>
        <p:spPr bwMode="auto">
          <a:xfrm>
            <a:off x="15240749" y="8612772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graphicFrame>
        <p:nvGraphicFramePr>
          <p:cNvPr id="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313398"/>
              </p:ext>
            </p:extLst>
          </p:nvPr>
        </p:nvGraphicFramePr>
        <p:xfrm>
          <a:off x="14293516" y="10047037"/>
          <a:ext cx="10154652" cy="808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600407" y="19484647"/>
            <a:ext cx="11430000" cy="2089478"/>
            <a:chOff x="1600407" y="19484647"/>
            <a:chExt cx="14898342" cy="2089478"/>
          </a:xfrm>
        </p:grpSpPr>
        <p:sp>
          <p:nvSpPr>
            <p:cNvPr id="56" name="AutoShape 114"/>
            <p:cNvSpPr>
              <a:spLocks noChangeArrowheads="1"/>
            </p:cNvSpPr>
            <p:nvPr/>
          </p:nvSpPr>
          <p:spPr bwMode="auto">
            <a:xfrm>
              <a:off x="1601960" y="19516725"/>
              <a:ext cx="14895237" cy="2057400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Two-Line Heading: </a:t>
              </a:r>
              <a:br>
                <a:rPr lang="en-US" sz="5200" b="1" dirty="0">
                  <a:solidFill>
                    <a:srgbClr val="717170"/>
                  </a:solidFill>
                </a:rPr>
              </a:br>
              <a:r>
                <a:rPr lang="en-US" sz="5200" b="1" dirty="0">
                  <a:solidFill>
                    <a:srgbClr val="717170"/>
                  </a:solidFill>
                </a:rPr>
                <a:t>Arial 52 Pts.</a:t>
              </a: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1600407" y="2142172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600407" y="19484647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614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94007" y="19535447"/>
            <a:ext cx="9043416" cy="2089478"/>
            <a:chOff x="1194007" y="19535447"/>
            <a:chExt cx="11430000" cy="2089478"/>
          </a:xfrm>
        </p:grpSpPr>
        <p:sp>
          <p:nvSpPr>
            <p:cNvPr id="59" name="AutoShape 114"/>
            <p:cNvSpPr>
              <a:spLocks noChangeArrowheads="1"/>
            </p:cNvSpPr>
            <p:nvPr/>
          </p:nvSpPr>
          <p:spPr bwMode="auto">
            <a:xfrm>
              <a:off x="1195198" y="19567525"/>
              <a:ext cx="11427618" cy="2057400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Two-Line Heading: </a:t>
              </a:r>
              <a:br>
                <a:rPr lang="en-US" sz="5200" b="1" dirty="0">
                  <a:solidFill>
                    <a:srgbClr val="717170"/>
                  </a:solidFill>
                </a:rPr>
              </a:br>
              <a:r>
                <a:rPr lang="en-US" sz="5200" b="1" dirty="0">
                  <a:solidFill>
                    <a:srgbClr val="717170"/>
                  </a:solidFill>
                </a:rPr>
                <a:t>Arial 52 Pts.</a:t>
              </a: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>
              <a:off x="1194007" y="21472525"/>
              <a:ext cx="1143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1194007" y="19535447"/>
              <a:ext cx="1143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1194007" y="6309985"/>
            <a:ext cx="9043416" cy="1327478"/>
            <a:chOff x="1194007" y="6309985"/>
            <a:chExt cx="14898342" cy="1327478"/>
          </a:xfrm>
        </p:grpSpPr>
        <p:sp>
          <p:nvSpPr>
            <p:cNvPr id="39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11087307" y="6309985"/>
            <a:ext cx="9043416" cy="1327478"/>
            <a:chOff x="1194007" y="6309985"/>
            <a:chExt cx="14898342" cy="1327478"/>
          </a:xfrm>
        </p:grpSpPr>
        <p:sp>
          <p:nvSpPr>
            <p:cNvPr id="43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20980607" y="6309985"/>
            <a:ext cx="9043416" cy="1327478"/>
            <a:chOff x="1194007" y="6309985"/>
            <a:chExt cx="14898342" cy="1327478"/>
          </a:xfrm>
        </p:grpSpPr>
        <p:sp>
          <p:nvSpPr>
            <p:cNvPr id="47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30873907" y="6309985"/>
            <a:ext cx="9043416" cy="1327478"/>
            <a:chOff x="1194007" y="6309985"/>
            <a:chExt cx="14898342" cy="1327478"/>
          </a:xfrm>
        </p:grpSpPr>
        <p:sp>
          <p:nvSpPr>
            <p:cNvPr id="51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0767207" y="6309985"/>
            <a:ext cx="9043416" cy="1327478"/>
            <a:chOff x="1194007" y="6309985"/>
            <a:chExt cx="14898342" cy="1327478"/>
          </a:xfrm>
        </p:grpSpPr>
        <p:sp>
          <p:nvSpPr>
            <p:cNvPr id="55" name="AutoShape 94"/>
            <p:cNvSpPr>
              <a:spLocks noChangeArrowheads="1"/>
            </p:cNvSpPr>
            <p:nvPr/>
          </p:nvSpPr>
          <p:spPr bwMode="auto">
            <a:xfrm>
              <a:off x="1194802" y="6410325"/>
              <a:ext cx="14896753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defTabSz="917575">
                <a:lnSpc>
                  <a:spcPct val="85000"/>
                </a:lnSpc>
                <a:spcBef>
                  <a:spcPct val="40000"/>
                </a:spcBef>
              </a:pPr>
              <a:r>
                <a:rPr lang="en-US" sz="5200" b="1" dirty="0">
                  <a:solidFill>
                    <a:srgbClr val="717170"/>
                  </a:solidFill>
                </a:rPr>
                <a:t>Heading: Arial 52 Pts.</a:t>
              </a: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>
              <a:off x="1194007" y="7586663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194007" y="6309985"/>
              <a:ext cx="148983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Title: Arial Bold 95 Pts.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Subtitle (Optional): Arial Bold 65 Pts.</a:t>
            </a:r>
          </a:p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Authors: Arial 40 Pts.</a:t>
            </a:r>
          </a:p>
          <a:p>
            <a:r>
              <a:rPr lang="en-US" smtClean="0"/>
              <a:t>Institutions: Arial 40 Pts.</a:t>
            </a:r>
          </a:p>
          <a:p>
            <a:endParaRPr lang="en-US" dirty="0"/>
          </a:p>
        </p:txBody>
      </p:sp>
      <p:sp>
        <p:nvSpPr>
          <p:cNvPr id="10" name="Text Box 58"/>
          <p:cNvSpPr txBox="1">
            <a:spLocks noChangeArrowheads="1"/>
          </p:cNvSpPr>
          <p:nvPr/>
        </p:nvSpPr>
        <p:spPr bwMode="auto">
          <a:xfrm>
            <a:off x="1727200" y="7969250"/>
            <a:ext cx="8493125" cy="307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Standard Text Box 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Arial 35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dirty="0"/>
              <a:t>Line Spacing 0.9</a:t>
            </a:r>
            <a:br>
              <a:rPr lang="en-US" sz="3500" dirty="0"/>
            </a:br>
            <a:r>
              <a:rPr lang="en-US" sz="3500" dirty="0"/>
              <a:t>Before Paragraph 0.4</a:t>
            </a:r>
            <a:br>
              <a:rPr lang="en-US" sz="3500" dirty="0"/>
            </a:br>
            <a:r>
              <a:rPr lang="en-US" sz="3500" dirty="0"/>
              <a:t>After Paragraph 0.0</a:t>
            </a: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1727200" y="11658600"/>
            <a:ext cx="8458200" cy="320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Text Box with Numbered Points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Arial 35 pts.</a:t>
            </a:r>
          </a:p>
          <a:p>
            <a:pPr marL="571500" indent="-57150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12" name="Text Box 60"/>
          <p:cNvSpPr txBox="1">
            <a:spLocks noChangeArrowheads="1"/>
          </p:cNvSpPr>
          <p:nvPr/>
        </p:nvSpPr>
        <p:spPr bwMode="auto">
          <a:xfrm>
            <a:off x="1727200" y="15436850"/>
            <a:ext cx="8458200" cy="315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Text Box with Bullet Points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Arial 35 pts.</a:t>
            </a:r>
          </a:p>
          <a:p>
            <a:pPr marL="400050" indent="-40005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3500"/>
              <a:t>Line Spacing 0.9</a:t>
            </a:r>
            <a:br>
              <a:rPr lang="en-US" sz="3500"/>
            </a:br>
            <a:r>
              <a:rPr lang="en-US" sz="3500"/>
              <a:t>Before Paragraph 0.4</a:t>
            </a:r>
            <a:br>
              <a:rPr lang="en-US" sz="3500"/>
            </a:br>
            <a:r>
              <a:rPr lang="en-US" sz="3500"/>
              <a:t>After Paragraph 0.0</a:t>
            </a:r>
          </a:p>
        </p:txBody>
      </p:sp>
      <p:sp>
        <p:nvSpPr>
          <p:cNvPr id="13" name="Text Box 61"/>
          <p:cNvSpPr txBox="1">
            <a:spLocks noChangeArrowheads="1"/>
          </p:cNvSpPr>
          <p:nvPr/>
        </p:nvSpPr>
        <p:spPr bwMode="auto">
          <a:xfrm>
            <a:off x="40914638" y="7969250"/>
            <a:ext cx="8648700" cy="2370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Standard Text Box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Arial, 28 pts.</a:t>
            </a:r>
          </a:p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14" name="Text Box 62"/>
          <p:cNvSpPr txBox="1">
            <a:spLocks noChangeArrowheads="1"/>
          </p:cNvSpPr>
          <p:nvPr/>
        </p:nvSpPr>
        <p:spPr bwMode="auto">
          <a:xfrm>
            <a:off x="40914638" y="10744200"/>
            <a:ext cx="86487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Text Box with Bullet Points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Arial, 28 pts.</a:t>
            </a:r>
          </a:p>
          <a:p>
            <a:pPr marL="292100" indent="-292100" defTabSz="1861185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/>
              <a:t>Line Spacing 0.9</a:t>
            </a:r>
            <a:br>
              <a:rPr lang="en-US" sz="2800"/>
            </a:br>
            <a:r>
              <a:rPr lang="en-US" sz="2800"/>
              <a:t>Before Paragraph 0.4</a:t>
            </a:r>
            <a:br>
              <a:rPr lang="en-US" sz="2800"/>
            </a:br>
            <a:r>
              <a:rPr lang="en-US" sz="2800"/>
              <a:t>After Paragraph 0.0</a:t>
            </a:r>
          </a:p>
        </p:txBody>
      </p:sp>
      <p:sp>
        <p:nvSpPr>
          <p:cNvPr id="15" name="Text Box 63"/>
          <p:cNvSpPr txBox="1">
            <a:spLocks noChangeArrowheads="1"/>
          </p:cNvSpPr>
          <p:nvPr/>
        </p:nvSpPr>
        <p:spPr bwMode="auto">
          <a:xfrm>
            <a:off x="40914638" y="13487400"/>
            <a:ext cx="86487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 dirty="0"/>
              <a:t>Text Box with Numbered Points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 dirty="0"/>
              <a:t>Arial, 28 pts.</a:t>
            </a:r>
          </a:p>
          <a:p>
            <a:pPr marL="476250" indent="-476250" defTabSz="18611850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 dirty="0"/>
              <a:t>Line Spacing 0.9</a:t>
            </a:r>
            <a:br>
              <a:rPr lang="en-US" sz="2800" dirty="0"/>
            </a:br>
            <a:r>
              <a:rPr lang="en-US" sz="2800" dirty="0"/>
              <a:t>Before Paragraph 0.4</a:t>
            </a:r>
            <a:br>
              <a:rPr lang="en-US" sz="2800" dirty="0"/>
            </a:br>
            <a:r>
              <a:rPr lang="en-US" sz="2800" dirty="0"/>
              <a:t>After Paragraph 0.0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1108650" y="8328025"/>
            <a:ext cx="8739188" cy="578643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endParaRPr lang="en-US" sz="2800">
              <a:latin typeface="Helvetica" pitchFamily="-111" charset="0"/>
              <a:ea typeface="ＭＳ Ｐゴシック" charset="-128"/>
            </a:endParaRPr>
          </a:p>
        </p:txBody>
      </p:sp>
      <p:sp>
        <p:nvSpPr>
          <p:cNvPr id="17" name="Text Box 66"/>
          <p:cNvSpPr txBox="1">
            <a:spLocks noChangeArrowheads="1"/>
          </p:cNvSpPr>
          <p:nvPr/>
        </p:nvSpPr>
        <p:spPr bwMode="auto">
          <a:xfrm>
            <a:off x="31089600" y="14317663"/>
            <a:ext cx="8642350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8611850">
              <a:lnSpc>
                <a:spcPct val="90000"/>
              </a:lnSpc>
              <a:spcBef>
                <a:spcPct val="40000"/>
              </a:spcBef>
            </a:pPr>
            <a:r>
              <a:rPr lang="en-US" sz="2800"/>
              <a:t>Photo Caption: Arial, 28 pts.</a:t>
            </a:r>
          </a:p>
        </p:txBody>
      </p:sp>
      <p:sp>
        <p:nvSpPr>
          <p:cNvPr id="18" name="Text Box 67"/>
          <p:cNvSpPr txBox="1">
            <a:spLocks noChangeArrowheads="1"/>
          </p:cNvSpPr>
          <p:nvPr/>
        </p:nvSpPr>
        <p:spPr bwMode="auto">
          <a:xfrm>
            <a:off x="32281813" y="10156825"/>
            <a:ext cx="6819900" cy="179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/>
              <a:t>Photo</a:t>
            </a:r>
          </a:p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/>
              <a:t>1 pt. outline; use third color from left in color scheme</a:t>
            </a:r>
          </a:p>
        </p:txBody>
      </p:sp>
      <p:graphicFrame>
        <p:nvGraphicFramePr>
          <p:cNvPr id="26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690935"/>
              </p:ext>
            </p:extLst>
          </p:nvPr>
        </p:nvGraphicFramePr>
        <p:xfrm>
          <a:off x="22089979" y="10202780"/>
          <a:ext cx="6497053" cy="571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 Box 144"/>
          <p:cNvSpPr txBox="1">
            <a:spLocks noChangeArrowheads="1"/>
          </p:cNvSpPr>
          <p:nvPr/>
        </p:nvSpPr>
        <p:spPr bwMode="auto">
          <a:xfrm>
            <a:off x="21560592" y="11155947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1</a:t>
            </a:r>
            <a:endParaRPr lang="en-US" sz="3600" dirty="0"/>
          </a:p>
        </p:txBody>
      </p:sp>
      <p:sp>
        <p:nvSpPr>
          <p:cNvPr id="30" name="Text Box 144"/>
          <p:cNvSpPr txBox="1">
            <a:spLocks noChangeArrowheads="1"/>
          </p:cNvSpPr>
          <p:nvPr/>
        </p:nvSpPr>
        <p:spPr bwMode="auto">
          <a:xfrm>
            <a:off x="25121939" y="10674684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2</a:t>
            </a:r>
            <a:endParaRPr lang="en-US" sz="3600" dirty="0"/>
          </a:p>
        </p:txBody>
      </p:sp>
      <p:sp>
        <p:nvSpPr>
          <p:cNvPr id="31" name="Text Box 144"/>
          <p:cNvSpPr txBox="1">
            <a:spLocks noChangeArrowheads="1"/>
          </p:cNvSpPr>
          <p:nvPr/>
        </p:nvSpPr>
        <p:spPr bwMode="auto">
          <a:xfrm>
            <a:off x="28153896" y="11925968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3</a:t>
            </a:r>
            <a:endParaRPr lang="en-US" sz="3600" dirty="0"/>
          </a:p>
        </p:txBody>
      </p:sp>
      <p:sp>
        <p:nvSpPr>
          <p:cNvPr id="32" name="Text Box 144"/>
          <p:cNvSpPr txBox="1">
            <a:spLocks noChangeArrowheads="1"/>
          </p:cNvSpPr>
          <p:nvPr/>
        </p:nvSpPr>
        <p:spPr bwMode="auto">
          <a:xfrm>
            <a:off x="28153896" y="13032873"/>
            <a:ext cx="2237456" cy="4708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8602325">
              <a:lnSpc>
                <a:spcPct val="85000"/>
              </a:lnSpc>
              <a:spcBef>
                <a:spcPct val="10000"/>
              </a:spcBef>
            </a:pPr>
            <a:r>
              <a:rPr lang="en-US" sz="3600" dirty="0" smtClean="0"/>
              <a:t>Label 4</a:t>
            </a:r>
            <a:endParaRPr lang="en-US" sz="3600" dirty="0"/>
          </a:p>
        </p:txBody>
      </p:sp>
      <p:sp>
        <p:nvSpPr>
          <p:cNvPr id="33" name="Rectangle 110"/>
          <p:cNvSpPr>
            <a:spLocks noChangeArrowheads="1"/>
          </p:cNvSpPr>
          <p:nvPr/>
        </p:nvSpPr>
        <p:spPr bwMode="auto">
          <a:xfrm>
            <a:off x="21246131" y="8347427"/>
            <a:ext cx="8688437" cy="671610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08"/>
          <p:cNvSpPr txBox="1">
            <a:spLocks noChangeArrowheads="1"/>
          </p:cNvSpPr>
          <p:nvPr/>
        </p:nvSpPr>
        <p:spPr bwMode="auto">
          <a:xfrm>
            <a:off x="21449044" y="8732259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 dirty="0"/>
              <a:t>Chart, Graph or Table Heading:</a:t>
            </a:r>
            <a:br>
              <a:rPr lang="en-US" sz="3500" b="1" dirty="0"/>
            </a:br>
            <a:r>
              <a:rPr lang="en-US" sz="3500" b="1" dirty="0"/>
              <a:t>Arial Bold 35 Pts.</a:t>
            </a:r>
          </a:p>
        </p:txBody>
      </p:sp>
      <p:sp>
        <p:nvSpPr>
          <p:cNvPr id="35" name="Text Box 68"/>
          <p:cNvSpPr txBox="1">
            <a:spLocks noChangeArrowheads="1"/>
          </p:cNvSpPr>
          <p:nvPr/>
        </p:nvSpPr>
        <p:spPr bwMode="auto">
          <a:xfrm>
            <a:off x="11479213" y="8709025"/>
            <a:ext cx="8305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defTabSz="18611850">
              <a:lnSpc>
                <a:spcPct val="90000"/>
              </a:lnSpc>
              <a:spcBef>
                <a:spcPct val="40000"/>
              </a:spcBef>
            </a:pPr>
            <a:r>
              <a:rPr lang="en-US" sz="3500" b="1"/>
              <a:t>Chart, Graph or Table Heading:</a:t>
            </a:r>
            <a:br>
              <a:rPr lang="en-US" sz="3500" b="1"/>
            </a:br>
            <a:r>
              <a:rPr lang="en-US" sz="3500" b="1"/>
              <a:t>Arial Bold 35 Pts.</a:t>
            </a:r>
          </a:p>
        </p:txBody>
      </p:sp>
      <p:sp>
        <p:nvSpPr>
          <p:cNvPr id="36" name="Rectangle 70"/>
          <p:cNvSpPr>
            <a:spLocks noChangeArrowheads="1"/>
          </p:cNvSpPr>
          <p:nvPr/>
        </p:nvSpPr>
        <p:spPr bwMode="auto">
          <a:xfrm>
            <a:off x="11304588" y="8289925"/>
            <a:ext cx="8732837" cy="95980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880176"/>
              </p:ext>
            </p:extLst>
          </p:nvPr>
        </p:nvGraphicFramePr>
        <p:xfrm>
          <a:off x="11742821" y="10047037"/>
          <a:ext cx="7844589" cy="808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9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2046&quot;&gt;&lt;/object&gt;&lt;object type=&quot;2&quot; unique_id=&quot;12047&quot;&gt;&lt;object type=&quot;3&quot; unique_id=&quot;12055&quot;&gt;&lt;property id=&quot;20148&quot; value=&quot;5&quot;/&gt;&lt;property id=&quot;20300&quot; value=&quot;Slide 1&quot;/&gt;&lt;property id=&quot;20307&quot; value=&quot;273&quot;/&gt;&lt;/object&gt;&lt;object type=&quot;3&quot; unique_id=&quot;12056&quot;&gt;&lt;property id=&quot;20148&quot; value=&quot;5&quot;/&gt;&lt;property id=&quot;20300&quot; value=&quot;Slide 2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013 OSUWMC Scientific Poster Template">
  <a:themeElements>
    <a:clrScheme name="OSUWMC Sept 2013">
      <a:dk1>
        <a:srgbClr val="000000"/>
      </a:dk1>
      <a:lt1>
        <a:srgbClr val="FFFFFF"/>
      </a:lt1>
      <a:dk2>
        <a:srgbClr val="666666"/>
      </a:dk2>
      <a:lt2>
        <a:srgbClr val="F2F2F2"/>
      </a:lt2>
      <a:accent1>
        <a:srgbClr val="BB0000"/>
      </a:accent1>
      <a:accent2>
        <a:srgbClr val="D25F15"/>
      </a:accent2>
      <a:accent3>
        <a:srgbClr val="7DA1C4"/>
      </a:accent3>
      <a:accent4>
        <a:srgbClr val="880063"/>
      </a:accent4>
      <a:accent5>
        <a:srgbClr val="999500"/>
      </a:accent5>
      <a:accent6>
        <a:srgbClr val="65513C"/>
      </a:accent6>
      <a:hlink>
        <a:srgbClr val="4B79A5"/>
      </a:hlink>
      <a:folHlink>
        <a:srgbClr val="A3A3A3"/>
      </a:folHlink>
    </a:clrScheme>
    <a:fontScheme name="4_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0000"/>
        </a:dk1>
        <a:lt1>
          <a:srgbClr val="FFFFFF"/>
        </a:lt1>
        <a:dk2>
          <a:srgbClr val="000000"/>
        </a:dk2>
        <a:lt2>
          <a:srgbClr val="A89487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000000"/>
        </a:dk1>
        <a:lt1>
          <a:srgbClr val="FFFFFF"/>
        </a:lt1>
        <a:dk2>
          <a:srgbClr val="000000"/>
        </a:dk2>
        <a:lt2>
          <a:srgbClr val="7C8192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d Header">
  <a:themeElements>
    <a:clrScheme name="OSUWMC Sept 2013">
      <a:dk1>
        <a:srgbClr val="000000"/>
      </a:dk1>
      <a:lt1>
        <a:srgbClr val="FFFFFF"/>
      </a:lt1>
      <a:dk2>
        <a:srgbClr val="666666"/>
      </a:dk2>
      <a:lt2>
        <a:srgbClr val="F2F2F2"/>
      </a:lt2>
      <a:accent1>
        <a:srgbClr val="BB0000"/>
      </a:accent1>
      <a:accent2>
        <a:srgbClr val="D25F15"/>
      </a:accent2>
      <a:accent3>
        <a:srgbClr val="7DA1C4"/>
      </a:accent3>
      <a:accent4>
        <a:srgbClr val="880063"/>
      </a:accent4>
      <a:accent5>
        <a:srgbClr val="999500"/>
      </a:accent5>
      <a:accent6>
        <a:srgbClr val="65513C"/>
      </a:accent6>
      <a:hlink>
        <a:srgbClr val="4B79A5"/>
      </a:hlink>
      <a:folHlink>
        <a:srgbClr val="A3A3A3"/>
      </a:folHlink>
    </a:clrScheme>
    <a:fontScheme name="4_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0000"/>
        </a:dk1>
        <a:lt1>
          <a:srgbClr val="FFFFFF"/>
        </a:lt1>
        <a:dk2>
          <a:srgbClr val="000000"/>
        </a:dk2>
        <a:lt2>
          <a:srgbClr val="A89487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000000"/>
        </a:dk1>
        <a:lt1>
          <a:srgbClr val="FFFFFF"/>
        </a:lt1>
        <a:dk2>
          <a:srgbClr val="000000"/>
        </a:dk2>
        <a:lt2>
          <a:srgbClr val="7C8192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B46033D2072F4194F14BF81D98521C" ma:contentTypeVersion="1" ma:contentTypeDescription="Create a new document." ma:contentTypeScope="" ma:versionID="d99ec2b54c88539635fa865a5730413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EACCD2-10F8-4BD5-812F-228193294A41}"/>
</file>

<file path=customXml/itemProps2.xml><?xml version="1.0" encoding="utf-8"?>
<ds:datastoreItem xmlns:ds="http://schemas.openxmlformats.org/officeDocument/2006/customXml" ds:itemID="{411FC94F-E0AD-44CE-B167-E6677FE16C36}"/>
</file>

<file path=customXml/itemProps3.xml><?xml version="1.0" encoding="utf-8"?>
<ds:datastoreItem xmlns:ds="http://schemas.openxmlformats.org/officeDocument/2006/customXml" ds:itemID="{99C1F6C0-507E-47C7-89D1-034ABF96305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7348</TotalTime>
  <Words>1016</Words>
  <Application>Microsoft Office PowerPoint</Application>
  <PresentationFormat>Custom</PresentationFormat>
  <Paragraphs>216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2013 OSUWMC Scientific Poster Template</vt:lpstr>
      <vt:lpstr>Red Header</vt:lpstr>
      <vt:lpstr>Title: Arial Bold 95 Pts.</vt:lpstr>
      <vt:lpstr>Title: Arial Bold 95 Pts.</vt:lpstr>
      <vt:lpstr>Title: Arial Bold 95 Pts.</vt:lpstr>
      <vt:lpstr>Title: Arial Bold 95 Pts.</vt:lpstr>
      <vt:lpstr>Title: Arial Bold 95 Pts.</vt:lpstr>
      <vt:lpstr>Title: Arial Bold 95 Pts.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mcar04</cp:lastModifiedBy>
  <cp:revision>196</cp:revision>
  <dcterms:created xsi:type="dcterms:W3CDTF">2009-09-25T22:33:23Z</dcterms:created>
  <dcterms:modified xsi:type="dcterms:W3CDTF">2014-08-08T18:27:55Z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0x010100CAB46033D2072F4194F14BF81D98521C</vt:lpwstr>
  </property>
</Properties>
</file>